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Lst>
  <p:notesMasterIdLst>
    <p:notesMasterId r:id="rId14"/>
  </p:notesMasterIdLst>
  <p:sldIdLst>
    <p:sldId id="276" r:id="rId3"/>
    <p:sldId id="353" r:id="rId4"/>
    <p:sldId id="346" r:id="rId5"/>
    <p:sldId id="281" r:id="rId6"/>
    <p:sldId id="322" r:id="rId7"/>
    <p:sldId id="352" r:id="rId8"/>
    <p:sldId id="349" r:id="rId9"/>
    <p:sldId id="348" r:id="rId10"/>
    <p:sldId id="326" r:id="rId11"/>
    <p:sldId id="327" r:id="rId12"/>
    <p:sldId id="351"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4B48"/>
    <a:srgbClr val="F93B18"/>
    <a:srgbClr val="9B62C3"/>
    <a:srgbClr val="85254B"/>
    <a:srgbClr val="FFFEE5"/>
    <a:srgbClr val="EDF1F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26" autoAdjust="0"/>
  </p:normalViewPr>
  <p:slideViewPr>
    <p:cSldViewPr snapToGrid="0">
      <p:cViewPr varScale="1">
        <p:scale>
          <a:sx n="54" d="100"/>
          <a:sy n="54" d="100"/>
        </p:scale>
        <p:origin x="954" y="6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008417431482993E-2"/>
          <c:y val="0.10857185286578555"/>
          <c:w val="0.85353946297803096"/>
          <c:h val="0.87721238938053092"/>
        </c:manualLayout>
      </c:layout>
      <c:lineChart>
        <c:grouping val="standard"/>
        <c:varyColors val="0"/>
        <c:ser>
          <c:idx val="1"/>
          <c:order val="0"/>
          <c:tx>
            <c:strRef>
              <c:f>Blad1!$D$4</c:f>
              <c:strCache>
                <c:ptCount val="1"/>
                <c:pt idx="0">
                  <c:v>EnMS</c:v>
                </c:pt>
              </c:strCache>
            </c:strRef>
          </c:tx>
          <c:spPr>
            <a:ln w="15309">
              <a:solidFill>
                <a:srgbClr val="00FF00"/>
              </a:solidFill>
              <a:prstDash val="solid"/>
            </a:ln>
          </c:spPr>
          <c:marker>
            <c:symbol val="none"/>
          </c:marker>
          <c:cat>
            <c:numRef>
              <c:f>Blad1!$B$5:$B$61</c:f>
              <c:numCache>
                <c:formatCode>General</c:formatCode>
                <c:ptCount val="57"/>
                <c:pt idx="0">
                  <c:v>1</c:v>
                </c:pt>
                <c:pt idx="12">
                  <c:v>2</c:v>
                </c:pt>
                <c:pt idx="24">
                  <c:v>3</c:v>
                </c:pt>
                <c:pt idx="36">
                  <c:v>4</c:v>
                </c:pt>
                <c:pt idx="48">
                  <c:v>5</c:v>
                </c:pt>
              </c:numCache>
            </c:numRef>
          </c:cat>
          <c:val>
            <c:numRef>
              <c:f>Blad1!$D$5:$D$61</c:f>
              <c:numCache>
                <c:formatCode>General</c:formatCode>
                <c:ptCount val="57"/>
                <c:pt idx="0">
                  <c:v>2</c:v>
                </c:pt>
                <c:pt idx="1">
                  <c:v>3</c:v>
                </c:pt>
                <c:pt idx="2">
                  <c:v>4</c:v>
                </c:pt>
                <c:pt idx="3">
                  <c:v>5</c:v>
                </c:pt>
                <c:pt idx="4">
                  <c:v>6</c:v>
                </c:pt>
                <c:pt idx="5">
                  <c:v>6.25</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-15.3</c:v>
                </c:pt>
                <c:pt idx="29">
                  <c:v>-15.5</c:v>
                </c:pt>
                <c:pt idx="30">
                  <c:v>-15.7</c:v>
                </c:pt>
                <c:pt idx="31">
                  <c:v>-18.5</c:v>
                </c:pt>
                <c:pt idx="32">
                  <c:v>-19</c:v>
                </c:pt>
                <c:pt idx="33">
                  <c:v>-19.2</c:v>
                </c:pt>
                <c:pt idx="34">
                  <c:v>-19.399999999999999</c:v>
                </c:pt>
                <c:pt idx="35">
                  <c:v>-19.600000000000001</c:v>
                </c:pt>
                <c:pt idx="36">
                  <c:v>-19.8</c:v>
                </c:pt>
                <c:pt idx="37">
                  <c:v>-20</c:v>
                </c:pt>
                <c:pt idx="38">
                  <c:v>-20.2</c:v>
                </c:pt>
                <c:pt idx="39">
                  <c:v>-20.399999999999999</c:v>
                </c:pt>
                <c:pt idx="40">
                  <c:v>-20.6</c:v>
                </c:pt>
                <c:pt idx="41">
                  <c:v>-20.8</c:v>
                </c:pt>
                <c:pt idx="42">
                  <c:v>-21</c:v>
                </c:pt>
                <c:pt idx="43">
                  <c:v>-23</c:v>
                </c:pt>
                <c:pt idx="44">
                  <c:v>-23.2</c:v>
                </c:pt>
                <c:pt idx="45">
                  <c:v>-23.4</c:v>
                </c:pt>
                <c:pt idx="46">
                  <c:v>-23.6</c:v>
                </c:pt>
                <c:pt idx="47">
                  <c:v>-23.8</c:v>
                </c:pt>
                <c:pt idx="48">
                  <c:v>-24</c:v>
                </c:pt>
                <c:pt idx="49">
                  <c:v>-24.2</c:v>
                </c:pt>
                <c:pt idx="50">
                  <c:v>-24.6</c:v>
                </c:pt>
                <c:pt idx="51">
                  <c:v>-24.8</c:v>
                </c:pt>
                <c:pt idx="52">
                  <c:v>-25</c:v>
                </c:pt>
                <c:pt idx="53">
                  <c:v>-25.2</c:v>
                </c:pt>
                <c:pt idx="54">
                  <c:v>-25.4</c:v>
                </c:pt>
                <c:pt idx="55">
                  <c:v>-25.6</c:v>
                </c:pt>
                <c:pt idx="56">
                  <c:v>-25.8</c:v>
                </c:pt>
              </c:numCache>
            </c:numRef>
          </c:val>
          <c:smooth val="0"/>
          <c:extLst>
            <c:ext xmlns:c16="http://schemas.microsoft.com/office/drawing/2014/chart" uri="{C3380CC4-5D6E-409C-BE32-E72D297353CC}">
              <c16:uniqueId val="{00000000-027C-42C7-85DC-CD00D2521980}"/>
            </c:ext>
          </c:extLst>
        </c:ser>
        <c:dLbls>
          <c:showLegendKey val="0"/>
          <c:showVal val="0"/>
          <c:showCatName val="0"/>
          <c:showSerName val="0"/>
          <c:showPercent val="0"/>
          <c:showBubbleSize val="0"/>
        </c:dLbls>
        <c:smooth val="0"/>
        <c:axId val="53125504"/>
        <c:axId val="53127040"/>
      </c:lineChart>
      <c:catAx>
        <c:axId val="53125504"/>
        <c:scaling>
          <c:orientation val="minMax"/>
        </c:scaling>
        <c:delete val="0"/>
        <c:axPos val="b"/>
        <c:numFmt formatCode="General" sourceLinked="1"/>
        <c:majorTickMark val="none"/>
        <c:minorTickMark val="none"/>
        <c:tickLblPos val="none"/>
        <c:spPr>
          <a:ln w="15309">
            <a:solidFill>
              <a:srgbClr val="000000"/>
            </a:solidFill>
            <a:prstDash val="solid"/>
          </a:ln>
        </c:spPr>
        <c:crossAx val="53127040"/>
        <c:crosses val="autoZero"/>
        <c:auto val="1"/>
        <c:lblAlgn val="ctr"/>
        <c:lblOffset val="100"/>
        <c:tickMarkSkip val="1"/>
        <c:noMultiLvlLbl val="0"/>
      </c:catAx>
      <c:valAx>
        <c:axId val="53127040"/>
        <c:scaling>
          <c:orientation val="minMax"/>
          <c:max val="10"/>
        </c:scaling>
        <c:delete val="0"/>
        <c:axPos val="l"/>
        <c:majorGridlines>
          <c:spPr>
            <a:ln w="1276">
              <a:solidFill>
                <a:srgbClr val="FFFFFF"/>
              </a:solidFill>
              <a:prstDash val="solid"/>
            </a:ln>
          </c:spPr>
        </c:majorGridlines>
        <c:numFmt formatCode="General" sourceLinked="1"/>
        <c:majorTickMark val="none"/>
        <c:minorTickMark val="none"/>
        <c:tickLblPos val="none"/>
        <c:spPr>
          <a:ln w="3827">
            <a:noFill/>
          </a:ln>
        </c:spPr>
        <c:crossAx val="53125504"/>
        <c:crosses val="autoZero"/>
        <c:crossBetween val="between"/>
      </c:valAx>
      <c:spPr>
        <a:noFill/>
        <a:ln w="10206">
          <a:noFill/>
        </a:ln>
      </c:spPr>
    </c:plotArea>
    <c:legend>
      <c:legendPos val="r"/>
      <c:legendEntry>
        <c:idx val="0"/>
        <c:txPr>
          <a:bodyPr/>
          <a:lstStyle/>
          <a:p>
            <a:pPr>
              <a:defRPr sz="516" b="1" i="0" u="none" strike="noStrike" baseline="0">
                <a:solidFill>
                  <a:srgbClr val="000000"/>
                </a:solidFill>
                <a:latin typeface="Arial"/>
                <a:ea typeface="Arial"/>
                <a:cs typeface="Arial"/>
              </a:defRPr>
            </a:pPr>
            <a:endParaRPr lang="sv-SE"/>
          </a:p>
        </c:txPr>
      </c:legendEntry>
      <c:layout>
        <c:manualLayout>
          <c:xMode val="edge"/>
          <c:yMode val="edge"/>
          <c:x val="0.29454841334418225"/>
          <c:y val="0.68584070796460173"/>
          <c:w val="0.14076484947111473"/>
          <c:h val="0.11615044247787611"/>
        </c:manualLayout>
      </c:layout>
      <c:overlay val="0"/>
      <c:spPr>
        <a:solidFill>
          <a:srgbClr val="FFFFFF"/>
        </a:solidFill>
        <a:ln w="1276">
          <a:solidFill>
            <a:srgbClr val="000000"/>
          </a:solidFill>
          <a:prstDash val="solid"/>
        </a:ln>
      </c:spPr>
      <c:txPr>
        <a:bodyPr/>
        <a:lstStyle/>
        <a:p>
          <a:pPr>
            <a:defRPr sz="370" b="0" i="0" u="none" strike="noStrike" baseline="0">
              <a:solidFill>
                <a:srgbClr val="000000"/>
              </a:solidFill>
              <a:latin typeface="Arial"/>
              <a:ea typeface="Arial"/>
              <a:cs typeface="Arial"/>
            </a:defRPr>
          </a:pPr>
          <a:endParaRPr lang="sv-SE"/>
        </a:p>
      </c:txPr>
    </c:legend>
    <c:plotVisOnly val="1"/>
    <c:dispBlanksAs val="gap"/>
    <c:showDLblsOverMax val="0"/>
  </c:chart>
  <c:spPr>
    <a:noFill/>
    <a:ln>
      <a:noFill/>
    </a:ln>
  </c:spPr>
  <c:txPr>
    <a:bodyPr/>
    <a:lstStyle/>
    <a:p>
      <a:pPr>
        <a:defRPr sz="482" b="0" i="0" u="none" strike="noStrike" baseline="0">
          <a:solidFill>
            <a:srgbClr val="000000"/>
          </a:solidFill>
          <a:latin typeface="Arial"/>
          <a:ea typeface="Arial"/>
          <a:cs typeface="Arial"/>
        </a:defRPr>
      </a:pPr>
      <a:endParaRPr lang="sv-SE"/>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E724BF-EF3C-414E-813E-EC43E55D28A8}" type="datetimeFigureOut">
              <a:rPr lang="en-GB" smtClean="0"/>
              <a:t>14/01/2019</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BE14E2-4B22-48D9-9CCD-E9475B0EB65B}" type="slidenum">
              <a:rPr lang="en-GB" smtClean="0"/>
              <a:t>‹#›</a:t>
            </a:fld>
            <a:endParaRPr lang="en-GB"/>
          </a:p>
        </p:txBody>
      </p:sp>
    </p:spTree>
    <p:extLst>
      <p:ext uri="{BB962C8B-B14F-4D97-AF65-F5344CB8AC3E}">
        <p14:creationId xmlns:p14="http://schemas.microsoft.com/office/powerpoint/2010/main" val="165460133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B7EC99E-2B81-48BC-9035-EDC5792A53F6}" type="slidenum">
              <a:rPr lang="sv-SE" altLang="sv-SE"/>
              <a:pPr/>
              <a:t>4</a:t>
            </a:fld>
            <a:endParaRPr lang="sv-SE" altLang="sv-SE"/>
          </a:p>
        </p:txBody>
      </p:sp>
      <p:sp>
        <p:nvSpPr>
          <p:cNvPr id="498690" name="Rectangle 2"/>
          <p:cNvSpPr>
            <a:spLocks noGrp="1" noRot="1" noChangeAspect="1" noChangeArrowheads="1" noTextEdit="1"/>
          </p:cNvSpPr>
          <p:nvPr>
            <p:ph type="sldImg"/>
          </p:nvPr>
        </p:nvSpPr>
        <p:spPr>
          <a:ln/>
        </p:spPr>
      </p:sp>
      <p:sp>
        <p:nvSpPr>
          <p:cNvPr id="498691" name="Rectangle 3"/>
          <p:cNvSpPr>
            <a:spLocks noGrp="1" noChangeArrowheads="1"/>
          </p:cNvSpPr>
          <p:nvPr>
            <p:ph type="body" idx="1"/>
          </p:nvPr>
        </p:nvSpPr>
        <p:spPr/>
        <p:txBody>
          <a:bodyPr/>
          <a:lstStyle/>
          <a:p>
            <a:endParaRPr lang="sv-SE" altLang="sv-SE"/>
          </a:p>
        </p:txBody>
      </p:sp>
    </p:spTree>
    <p:extLst>
      <p:ext uri="{BB962C8B-B14F-4D97-AF65-F5344CB8AC3E}">
        <p14:creationId xmlns:p14="http://schemas.microsoft.com/office/powerpoint/2010/main" val="3052007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784284BC-DA0B-457D-8A34-065D5AC829A0}"/>
              </a:ext>
            </a:extLst>
          </p:cNvPr>
          <p:cNvSpPr>
            <a:spLocks noGrp="1"/>
          </p:cNvSpPr>
          <p:nvPr>
            <p:ph type="pic" sz="quarter" idx="14"/>
          </p:nvPr>
        </p:nvSpPr>
        <p:spPr>
          <a:xfrm>
            <a:off x="179387" y="162000"/>
            <a:ext cx="8785225" cy="4489200"/>
          </a:xfrm>
        </p:spPr>
        <p:txBody>
          <a:bodyPr/>
          <a:lstStyle>
            <a:lvl1pPr marL="0" indent="0">
              <a:buNone/>
              <a:defRPr/>
            </a:lvl1pPr>
          </a:lstStyle>
          <a:p>
            <a:r>
              <a:rPr lang="de-DE"/>
              <a:t>Bild durch Klicken auf Symbol hinzufügen</a:t>
            </a:r>
            <a:endParaRPr lang="sv-SE"/>
          </a:p>
        </p:txBody>
      </p:sp>
      <p:sp>
        <p:nvSpPr>
          <p:cNvPr id="2" name="Rubrik 1">
            <a:extLst>
              <a:ext uri="{FF2B5EF4-FFF2-40B4-BE49-F238E27FC236}">
                <a16:creationId xmlns:a16="http://schemas.microsoft.com/office/drawing/2014/main" id="{A8701F40-435C-45D0-AF3A-C418FF0B07C4}"/>
              </a:ext>
            </a:extLst>
          </p:cNvPr>
          <p:cNvSpPr>
            <a:spLocks noGrp="1"/>
          </p:cNvSpPr>
          <p:nvPr>
            <p:ph type="ctrTitle" hasCustomPrompt="1"/>
          </p:nvPr>
        </p:nvSpPr>
        <p:spPr>
          <a:xfrm>
            <a:off x="179387" y="1324800"/>
            <a:ext cx="8785225" cy="1411571"/>
          </a:xfrm>
        </p:spPr>
        <p:txBody>
          <a:bodyPr anchor="ctr" anchorCtr="0"/>
          <a:lstStyle>
            <a:lvl1pPr algn="ctr">
              <a:lnSpc>
                <a:spcPct val="85000"/>
              </a:lnSpc>
              <a:defRPr sz="6000"/>
            </a:lvl1pPr>
          </a:lstStyle>
          <a:p>
            <a:r>
              <a:rPr lang="en-GB" noProof="0" dirty="0"/>
              <a:t>Headline</a:t>
            </a:r>
          </a:p>
        </p:txBody>
      </p:sp>
      <p:sp>
        <p:nvSpPr>
          <p:cNvPr id="3" name="Underrubrik 2">
            <a:extLst>
              <a:ext uri="{FF2B5EF4-FFF2-40B4-BE49-F238E27FC236}">
                <a16:creationId xmlns:a16="http://schemas.microsoft.com/office/drawing/2014/main" id="{B298BC51-1A25-4531-BE85-A74DC30969FB}"/>
              </a:ext>
            </a:extLst>
          </p:cNvPr>
          <p:cNvSpPr>
            <a:spLocks noGrp="1"/>
          </p:cNvSpPr>
          <p:nvPr>
            <p:ph type="subTitle" idx="1" hasCustomPrompt="1"/>
          </p:nvPr>
        </p:nvSpPr>
        <p:spPr>
          <a:xfrm>
            <a:off x="1872000" y="2937600"/>
            <a:ext cx="5400000" cy="662158"/>
          </a:xfrm>
        </p:spPr>
        <p:txBody>
          <a:bodyPr/>
          <a:lstStyle>
            <a:lvl1pPr marL="0" indent="0" algn="ctr">
              <a:lnSpc>
                <a:spcPts val="1600"/>
              </a:lnSpc>
              <a:buNone/>
              <a:defRPr sz="1200" b="1"/>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GB" noProof="0" dirty="0"/>
              <a:t>Subheading</a:t>
            </a:r>
          </a:p>
        </p:txBody>
      </p:sp>
      <p:sp>
        <p:nvSpPr>
          <p:cNvPr id="9" name="Platshållare för text 8">
            <a:extLst>
              <a:ext uri="{FF2B5EF4-FFF2-40B4-BE49-F238E27FC236}">
                <a16:creationId xmlns:a16="http://schemas.microsoft.com/office/drawing/2014/main" id="{B8A0E61E-09AA-47C6-A25C-1725CA5C9C11}"/>
              </a:ext>
            </a:extLst>
          </p:cNvPr>
          <p:cNvSpPr>
            <a:spLocks noGrp="1"/>
          </p:cNvSpPr>
          <p:nvPr>
            <p:ph type="body" sz="quarter" idx="13" hasCustomPrompt="1"/>
          </p:nvPr>
        </p:nvSpPr>
        <p:spPr>
          <a:xfrm>
            <a:off x="2772000" y="3700800"/>
            <a:ext cx="3600000" cy="360000"/>
          </a:xfrm>
        </p:spPr>
        <p:txBody>
          <a:bodyPr anchor="t" anchorCtr="0"/>
          <a:lstStyle>
            <a:lvl1pPr marL="0" indent="0" algn="ctr">
              <a:lnSpc>
                <a:spcPts val="1400"/>
              </a:lnSpc>
              <a:buNone/>
              <a:defRPr sz="800"/>
            </a:lvl1pPr>
          </a:lstStyle>
          <a:p>
            <a:pPr lvl="0"/>
            <a:r>
              <a:rPr lang="en-GB" noProof="0" dirty="0"/>
              <a:t>Text, Date, Author</a:t>
            </a:r>
          </a:p>
        </p:txBody>
      </p:sp>
      <p:sp>
        <p:nvSpPr>
          <p:cNvPr id="25" name="Rektangel 24">
            <a:extLst>
              <a:ext uri="{FF2B5EF4-FFF2-40B4-BE49-F238E27FC236}">
                <a16:creationId xmlns:a16="http://schemas.microsoft.com/office/drawing/2014/main" id="{2FC1ED08-C4A9-4705-9351-71083E1E36B8}"/>
              </a:ext>
            </a:extLst>
          </p:cNvPr>
          <p:cNvSpPr/>
          <p:nvPr userDrawn="1"/>
        </p:nvSpPr>
        <p:spPr>
          <a:xfrm>
            <a:off x="362737" y="331973"/>
            <a:ext cx="900000" cy="83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datum 3">
            <a:extLst>
              <a:ext uri="{FF2B5EF4-FFF2-40B4-BE49-F238E27FC236}">
                <a16:creationId xmlns:a16="http://schemas.microsoft.com/office/drawing/2014/main" id="{C5944AC1-15AE-4755-8FD5-718DE0536AC1}"/>
              </a:ext>
            </a:extLst>
          </p:cNvPr>
          <p:cNvSpPr>
            <a:spLocks noGrp="1"/>
          </p:cNvSpPr>
          <p:nvPr>
            <p:ph type="dt" sz="half" idx="2"/>
          </p:nvPr>
        </p:nvSpPr>
        <p:spPr>
          <a:xfrm>
            <a:off x="179387" y="4748400"/>
            <a:ext cx="932265"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fld id="{FE132458-417D-4191-B238-D62E6EF78983}" type="datetime1">
              <a:rPr lang="sv-SE" smtClean="0"/>
              <a:t>2019-01-14</a:t>
            </a:fld>
            <a:endParaRPr lang="en-GB" dirty="0"/>
          </a:p>
        </p:txBody>
      </p:sp>
      <p:sp>
        <p:nvSpPr>
          <p:cNvPr id="12" name="Platshållare för sidfot 4">
            <a:extLst>
              <a:ext uri="{FF2B5EF4-FFF2-40B4-BE49-F238E27FC236}">
                <a16:creationId xmlns:a16="http://schemas.microsoft.com/office/drawing/2014/main" id="{5A7E7860-781A-480B-9C9B-AA4C5E72C83F}"/>
              </a:ext>
            </a:extLst>
          </p:cNvPr>
          <p:cNvSpPr>
            <a:spLocks noGrp="1"/>
          </p:cNvSpPr>
          <p:nvPr>
            <p:ph type="ftr" sz="quarter" idx="3"/>
          </p:nvPr>
        </p:nvSpPr>
        <p:spPr>
          <a:xfrm>
            <a:off x="179387" y="4856400"/>
            <a:ext cx="2620800"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endParaRPr lang="en-GB" dirty="0"/>
          </a:p>
          <a:p>
            <a:r>
              <a:rPr lang="en-GB" dirty="0"/>
              <a:t>Confidentiality – Critical (C4), High (C3), Medium (C2), None (C1)</a:t>
            </a:r>
          </a:p>
        </p:txBody>
      </p:sp>
      <p:sp>
        <p:nvSpPr>
          <p:cNvPr id="17" name="Platshållare för bildnummer 5">
            <a:extLst>
              <a:ext uri="{FF2B5EF4-FFF2-40B4-BE49-F238E27FC236}">
                <a16:creationId xmlns:a16="http://schemas.microsoft.com/office/drawing/2014/main" id="{2175B558-2E01-4CF8-BFEC-D4A9080AEBDC}"/>
              </a:ext>
            </a:extLst>
          </p:cNvPr>
          <p:cNvSpPr>
            <a:spLocks noGrp="1"/>
          </p:cNvSpPr>
          <p:nvPr>
            <p:ph type="sldNum" sz="quarter" idx="4"/>
          </p:nvPr>
        </p:nvSpPr>
        <p:spPr>
          <a:xfrm>
            <a:off x="8600400" y="4806000"/>
            <a:ext cx="374400" cy="180000"/>
          </a:xfrm>
          <a:prstGeom prst="rect">
            <a:avLst/>
          </a:prstGeom>
        </p:spPr>
        <p:txBody>
          <a:bodyPr vert="horz" lIns="0" tIns="0" rIns="0" bIns="0" rtlCol="0" anchor="b" anchorCtr="0"/>
          <a:lstStyle>
            <a:lvl1pPr algn="r">
              <a:lnSpc>
                <a:spcPts val="900"/>
              </a:lnSpc>
              <a:defRPr sz="580">
                <a:solidFill>
                  <a:schemeClr val="tx1">
                    <a:tint val="75000"/>
                  </a:schemeClr>
                </a:solidFill>
              </a:defRPr>
            </a:lvl1pPr>
          </a:lstStyle>
          <a:p>
            <a:fld id="{B2B07D95-7C69-46C0-AD2A-2DA1650028AD}" type="slidenum">
              <a:rPr lang="en-GB" smtClean="0"/>
              <a:pPr/>
              <a:t>‹#›</a:t>
            </a:fld>
            <a:endParaRPr lang="en-GB" dirty="0"/>
          </a:p>
        </p:txBody>
      </p:sp>
    </p:spTree>
    <p:extLst>
      <p:ext uri="{BB962C8B-B14F-4D97-AF65-F5344CB8AC3E}">
        <p14:creationId xmlns:p14="http://schemas.microsoft.com/office/powerpoint/2010/main" val="70960410"/>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orient="horz" pos="10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dark">
    <p:spTree>
      <p:nvGrpSpPr>
        <p:cNvPr id="1" name=""/>
        <p:cNvGrpSpPr/>
        <p:nvPr/>
      </p:nvGrpSpPr>
      <p:grpSpPr>
        <a:xfrm>
          <a:off x="0" y="0"/>
          <a:ext cx="0" cy="0"/>
          <a:chOff x="0" y="0"/>
          <a:chExt cx="0" cy="0"/>
        </a:xfrm>
      </p:grpSpPr>
      <p:sp>
        <p:nvSpPr>
          <p:cNvPr id="8" name="Platshållare för bild 4">
            <a:extLst>
              <a:ext uri="{FF2B5EF4-FFF2-40B4-BE49-F238E27FC236}">
                <a16:creationId xmlns:a16="http://schemas.microsoft.com/office/drawing/2014/main" id="{D83010A4-5CD0-448D-ACD4-3A22210470C5}"/>
              </a:ext>
            </a:extLst>
          </p:cNvPr>
          <p:cNvSpPr>
            <a:spLocks noGrp="1"/>
          </p:cNvSpPr>
          <p:nvPr>
            <p:ph type="pic" sz="quarter" idx="14"/>
          </p:nvPr>
        </p:nvSpPr>
        <p:spPr>
          <a:xfrm>
            <a:off x="189575" y="207000"/>
            <a:ext cx="8785225" cy="4489200"/>
          </a:xfrm>
        </p:spPr>
        <p:txBody>
          <a:bodyPr/>
          <a:lstStyle>
            <a:lvl1pPr marL="0" indent="0">
              <a:buNone/>
              <a:defRPr/>
            </a:lvl1pPr>
          </a:lstStyle>
          <a:p>
            <a:r>
              <a:rPr lang="de-DE"/>
              <a:t>Bild durch Klicken auf Symbol hinzufügen</a:t>
            </a:r>
            <a:endParaRPr lang="sv-SE"/>
          </a:p>
        </p:txBody>
      </p:sp>
      <p:sp>
        <p:nvSpPr>
          <p:cNvPr id="2" name="Rubrik 1">
            <a:extLst>
              <a:ext uri="{FF2B5EF4-FFF2-40B4-BE49-F238E27FC236}">
                <a16:creationId xmlns:a16="http://schemas.microsoft.com/office/drawing/2014/main" id="{A8701F40-435C-45D0-AF3A-C418FF0B07C4}"/>
              </a:ext>
            </a:extLst>
          </p:cNvPr>
          <p:cNvSpPr>
            <a:spLocks noGrp="1"/>
          </p:cNvSpPr>
          <p:nvPr>
            <p:ph type="ctrTitle" hasCustomPrompt="1"/>
          </p:nvPr>
        </p:nvSpPr>
        <p:spPr>
          <a:xfrm>
            <a:off x="1332000" y="1598471"/>
            <a:ext cx="6480000" cy="1620000"/>
          </a:xfrm>
        </p:spPr>
        <p:txBody>
          <a:bodyPr anchor="ctr" anchorCtr="0"/>
          <a:lstStyle>
            <a:lvl1pPr algn="ctr">
              <a:lnSpc>
                <a:spcPct val="85000"/>
              </a:lnSpc>
              <a:defRPr sz="6000">
                <a:solidFill>
                  <a:schemeClr val="bg1"/>
                </a:solidFill>
                <a:latin typeface="+mj-lt"/>
              </a:defRPr>
            </a:lvl1pPr>
          </a:lstStyle>
          <a:p>
            <a:r>
              <a:rPr lang="en-GB" noProof="0" dirty="0"/>
              <a:t>Headline</a:t>
            </a:r>
          </a:p>
        </p:txBody>
      </p:sp>
      <p:sp>
        <p:nvSpPr>
          <p:cNvPr id="7" name="Platshållare för datum 3">
            <a:extLst>
              <a:ext uri="{FF2B5EF4-FFF2-40B4-BE49-F238E27FC236}">
                <a16:creationId xmlns:a16="http://schemas.microsoft.com/office/drawing/2014/main" id="{4082EC9A-DCF2-49FA-8E79-8320967E09BB}"/>
              </a:ext>
            </a:extLst>
          </p:cNvPr>
          <p:cNvSpPr>
            <a:spLocks noGrp="1"/>
          </p:cNvSpPr>
          <p:nvPr>
            <p:ph type="dt" sz="half" idx="2"/>
          </p:nvPr>
        </p:nvSpPr>
        <p:spPr>
          <a:xfrm>
            <a:off x="179387" y="4748400"/>
            <a:ext cx="932265"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fld id="{CF3C41F2-5DA5-4B1B-8A3E-213DEE81BF07}" type="datetime1">
              <a:rPr lang="sv-SE" smtClean="0"/>
              <a:t>2019-01-14</a:t>
            </a:fld>
            <a:endParaRPr lang="en-GB" dirty="0"/>
          </a:p>
        </p:txBody>
      </p:sp>
      <p:sp>
        <p:nvSpPr>
          <p:cNvPr id="9" name="Platshållare för sidfot 4">
            <a:extLst>
              <a:ext uri="{FF2B5EF4-FFF2-40B4-BE49-F238E27FC236}">
                <a16:creationId xmlns:a16="http://schemas.microsoft.com/office/drawing/2014/main" id="{E3D2898D-A6F8-4BCA-9797-349216279F13}"/>
              </a:ext>
            </a:extLst>
          </p:cNvPr>
          <p:cNvSpPr>
            <a:spLocks noGrp="1"/>
          </p:cNvSpPr>
          <p:nvPr>
            <p:ph type="ftr" sz="quarter" idx="3"/>
          </p:nvPr>
        </p:nvSpPr>
        <p:spPr>
          <a:xfrm>
            <a:off x="179387" y="4856400"/>
            <a:ext cx="2620800"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endParaRPr lang="en-GB" dirty="0"/>
          </a:p>
          <a:p>
            <a:r>
              <a:rPr lang="en-GB" dirty="0"/>
              <a:t>Confidentiality – Critical (C4), High (C3), Medium (C2), None (C1)</a:t>
            </a:r>
          </a:p>
        </p:txBody>
      </p:sp>
      <p:sp>
        <p:nvSpPr>
          <p:cNvPr id="10" name="Platshållare för bildnummer 5">
            <a:extLst>
              <a:ext uri="{FF2B5EF4-FFF2-40B4-BE49-F238E27FC236}">
                <a16:creationId xmlns:a16="http://schemas.microsoft.com/office/drawing/2014/main" id="{D7F6804D-D73A-4743-A4A8-399B4E29A11A}"/>
              </a:ext>
            </a:extLst>
          </p:cNvPr>
          <p:cNvSpPr>
            <a:spLocks noGrp="1"/>
          </p:cNvSpPr>
          <p:nvPr>
            <p:ph type="sldNum" sz="quarter" idx="4"/>
          </p:nvPr>
        </p:nvSpPr>
        <p:spPr>
          <a:xfrm>
            <a:off x="8600400" y="4806000"/>
            <a:ext cx="374400" cy="180000"/>
          </a:xfrm>
          <a:prstGeom prst="rect">
            <a:avLst/>
          </a:prstGeom>
        </p:spPr>
        <p:txBody>
          <a:bodyPr vert="horz" lIns="0" tIns="0" rIns="0" bIns="0" rtlCol="0" anchor="b" anchorCtr="0"/>
          <a:lstStyle>
            <a:lvl1pPr algn="r">
              <a:lnSpc>
                <a:spcPts val="900"/>
              </a:lnSpc>
              <a:defRPr sz="580">
                <a:solidFill>
                  <a:schemeClr val="tx1">
                    <a:tint val="75000"/>
                  </a:schemeClr>
                </a:solidFill>
              </a:defRPr>
            </a:lvl1pPr>
          </a:lstStyle>
          <a:p>
            <a:fld id="{B2B07D95-7C69-46C0-AD2A-2DA1650028AD}" type="slidenum">
              <a:rPr lang="en-GB" smtClean="0"/>
              <a:pPr/>
              <a:t>‹#›</a:t>
            </a:fld>
            <a:endParaRPr lang="en-GB" dirty="0"/>
          </a:p>
        </p:txBody>
      </p:sp>
    </p:spTree>
    <p:extLst>
      <p:ext uri="{BB962C8B-B14F-4D97-AF65-F5344CB8AC3E}">
        <p14:creationId xmlns:p14="http://schemas.microsoft.com/office/powerpoint/2010/main" val="4116899143"/>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orient="horz" pos="1008">
          <p15:clr>
            <a:srgbClr val="FBAE40"/>
          </p15:clr>
        </p15:guide>
        <p15:guide id="4" orient="horz" pos="2028">
          <p15:clr>
            <a:srgbClr val="FBAE40"/>
          </p15:clr>
        </p15:guide>
        <p15:guide id="5" pos="839">
          <p15:clr>
            <a:srgbClr val="FBAE40"/>
          </p15:clr>
        </p15:guide>
        <p15:guide id="6" pos="493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blu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740DA99-84C7-456C-BF5B-02E110D67064}"/>
              </a:ext>
            </a:extLst>
          </p:cNvPr>
          <p:cNvSpPr/>
          <p:nvPr userDrawn="1"/>
        </p:nvSpPr>
        <p:spPr>
          <a:xfrm>
            <a:off x="179387" y="160434"/>
            <a:ext cx="8785225" cy="4489200"/>
          </a:xfrm>
          <a:prstGeom prst="rect">
            <a:avLst/>
          </a:prstGeom>
          <a:solidFill>
            <a:srgbClr val="2071B5">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2" name="Rubrik 1">
            <a:extLst>
              <a:ext uri="{FF2B5EF4-FFF2-40B4-BE49-F238E27FC236}">
                <a16:creationId xmlns:a16="http://schemas.microsoft.com/office/drawing/2014/main" id="{A8701F40-435C-45D0-AF3A-C418FF0B07C4}"/>
              </a:ext>
            </a:extLst>
          </p:cNvPr>
          <p:cNvSpPr>
            <a:spLocks noGrp="1"/>
          </p:cNvSpPr>
          <p:nvPr>
            <p:ph type="ctrTitle" hasCustomPrompt="1"/>
          </p:nvPr>
        </p:nvSpPr>
        <p:spPr>
          <a:xfrm>
            <a:off x="1332000" y="1598471"/>
            <a:ext cx="6480000" cy="1620000"/>
          </a:xfrm>
        </p:spPr>
        <p:txBody>
          <a:bodyPr anchor="ctr" anchorCtr="0"/>
          <a:lstStyle>
            <a:lvl1pPr algn="ctr">
              <a:lnSpc>
                <a:spcPct val="85000"/>
              </a:lnSpc>
              <a:defRPr sz="6000">
                <a:latin typeface="+mj-lt"/>
              </a:defRPr>
            </a:lvl1pPr>
          </a:lstStyle>
          <a:p>
            <a:r>
              <a:rPr lang="en-GB" noProof="0" dirty="0"/>
              <a:t>Headline</a:t>
            </a:r>
          </a:p>
        </p:txBody>
      </p:sp>
      <p:sp>
        <p:nvSpPr>
          <p:cNvPr id="8" name="Platshållare för datum 3">
            <a:extLst>
              <a:ext uri="{FF2B5EF4-FFF2-40B4-BE49-F238E27FC236}">
                <a16:creationId xmlns:a16="http://schemas.microsoft.com/office/drawing/2014/main" id="{EB1C597D-71C9-48E5-8361-BFAE1BEB0B10}"/>
              </a:ext>
            </a:extLst>
          </p:cNvPr>
          <p:cNvSpPr>
            <a:spLocks noGrp="1"/>
          </p:cNvSpPr>
          <p:nvPr>
            <p:ph type="dt" sz="half" idx="2"/>
          </p:nvPr>
        </p:nvSpPr>
        <p:spPr>
          <a:xfrm>
            <a:off x="179387" y="4748400"/>
            <a:ext cx="932265"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fld id="{3DBBBDD2-B5A0-42A3-ABED-93BFE07CB6DD}" type="datetime1">
              <a:rPr lang="sv-SE" smtClean="0"/>
              <a:t>2019-01-14</a:t>
            </a:fld>
            <a:endParaRPr lang="en-GB" dirty="0"/>
          </a:p>
        </p:txBody>
      </p:sp>
      <p:sp>
        <p:nvSpPr>
          <p:cNvPr id="9" name="Platshållare för sidfot 4">
            <a:extLst>
              <a:ext uri="{FF2B5EF4-FFF2-40B4-BE49-F238E27FC236}">
                <a16:creationId xmlns:a16="http://schemas.microsoft.com/office/drawing/2014/main" id="{6E240262-D59D-4413-BC7B-A6023E8CCDC6}"/>
              </a:ext>
            </a:extLst>
          </p:cNvPr>
          <p:cNvSpPr>
            <a:spLocks noGrp="1"/>
          </p:cNvSpPr>
          <p:nvPr>
            <p:ph type="ftr" sz="quarter" idx="3"/>
          </p:nvPr>
        </p:nvSpPr>
        <p:spPr>
          <a:xfrm>
            <a:off x="179387" y="4856400"/>
            <a:ext cx="2620800"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endParaRPr lang="en-GB" dirty="0"/>
          </a:p>
          <a:p>
            <a:r>
              <a:rPr lang="en-GB" dirty="0"/>
              <a:t>Confidentiality – Critical (C4), High (C3), Medium (C2), None (C1)</a:t>
            </a:r>
          </a:p>
        </p:txBody>
      </p:sp>
      <p:sp>
        <p:nvSpPr>
          <p:cNvPr id="13" name="Platshållare för bildnummer 5">
            <a:extLst>
              <a:ext uri="{FF2B5EF4-FFF2-40B4-BE49-F238E27FC236}">
                <a16:creationId xmlns:a16="http://schemas.microsoft.com/office/drawing/2014/main" id="{F5E5CCDE-1442-4FAF-9CBF-7F8C0F36AF9C}"/>
              </a:ext>
            </a:extLst>
          </p:cNvPr>
          <p:cNvSpPr>
            <a:spLocks noGrp="1"/>
          </p:cNvSpPr>
          <p:nvPr>
            <p:ph type="sldNum" sz="quarter" idx="4"/>
          </p:nvPr>
        </p:nvSpPr>
        <p:spPr>
          <a:xfrm>
            <a:off x="8600400" y="4806000"/>
            <a:ext cx="374400" cy="180000"/>
          </a:xfrm>
          <a:prstGeom prst="rect">
            <a:avLst/>
          </a:prstGeom>
        </p:spPr>
        <p:txBody>
          <a:bodyPr vert="horz" lIns="0" tIns="0" rIns="0" bIns="0" rtlCol="0" anchor="b" anchorCtr="0"/>
          <a:lstStyle>
            <a:lvl1pPr algn="r">
              <a:lnSpc>
                <a:spcPts val="900"/>
              </a:lnSpc>
              <a:defRPr sz="580">
                <a:solidFill>
                  <a:schemeClr val="tx1">
                    <a:tint val="75000"/>
                  </a:schemeClr>
                </a:solidFill>
              </a:defRPr>
            </a:lvl1pPr>
          </a:lstStyle>
          <a:p>
            <a:fld id="{B2B07D95-7C69-46C0-AD2A-2DA1650028AD}" type="slidenum">
              <a:rPr lang="en-GB" smtClean="0"/>
              <a:pPr/>
              <a:t>‹#›</a:t>
            </a:fld>
            <a:endParaRPr lang="en-GB" dirty="0"/>
          </a:p>
        </p:txBody>
      </p:sp>
    </p:spTree>
    <p:extLst>
      <p:ext uri="{BB962C8B-B14F-4D97-AF65-F5344CB8AC3E}">
        <p14:creationId xmlns:p14="http://schemas.microsoft.com/office/powerpoint/2010/main" val="54935761"/>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839">
          <p15:clr>
            <a:srgbClr val="FBAE40"/>
          </p15:clr>
        </p15:guide>
        <p15:guide id="4" pos="4930">
          <p15:clr>
            <a:srgbClr val="FBAE40"/>
          </p15:clr>
        </p15:guide>
        <p15:guide id="5" orient="horz" pos="1008">
          <p15:clr>
            <a:srgbClr val="FBAE40"/>
          </p15:clr>
        </p15:guide>
        <p15:guide id="6" orient="horz" pos="202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light grey">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5377F337-814E-4C5D-8CA3-D4E247302999}"/>
              </a:ext>
            </a:extLst>
          </p:cNvPr>
          <p:cNvSpPr/>
          <p:nvPr userDrawn="1"/>
        </p:nvSpPr>
        <p:spPr>
          <a:xfrm>
            <a:off x="179387" y="160433"/>
            <a:ext cx="8785225" cy="4489200"/>
          </a:xfrm>
          <a:prstGeom prst="rect">
            <a:avLst/>
          </a:prstGeom>
          <a:solidFill>
            <a:schemeClr val="tx2">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2" name="Rubrik 1">
            <a:extLst>
              <a:ext uri="{FF2B5EF4-FFF2-40B4-BE49-F238E27FC236}">
                <a16:creationId xmlns:a16="http://schemas.microsoft.com/office/drawing/2014/main" id="{FC0E32CA-3FB7-410F-9A05-C7FF2899D791}"/>
              </a:ext>
            </a:extLst>
          </p:cNvPr>
          <p:cNvSpPr>
            <a:spLocks noGrp="1"/>
          </p:cNvSpPr>
          <p:nvPr>
            <p:ph type="title" hasCustomPrompt="1"/>
          </p:nvPr>
        </p:nvSpPr>
        <p:spPr>
          <a:xfrm>
            <a:off x="792000" y="396000"/>
            <a:ext cx="7560000" cy="900000"/>
          </a:xfrm>
        </p:spPr>
        <p:txBody>
          <a:bodyPr/>
          <a:lstStyle>
            <a:lvl1pPr>
              <a:defRPr/>
            </a:lvl1pPr>
          </a:lstStyle>
          <a:p>
            <a:r>
              <a:rPr lang="en-GB" noProof="0" dirty="0"/>
              <a:t>Headline</a:t>
            </a:r>
          </a:p>
        </p:txBody>
      </p:sp>
      <p:sp>
        <p:nvSpPr>
          <p:cNvPr id="3" name="Platshållare för innehåll 2">
            <a:extLst>
              <a:ext uri="{FF2B5EF4-FFF2-40B4-BE49-F238E27FC236}">
                <a16:creationId xmlns:a16="http://schemas.microsoft.com/office/drawing/2014/main" id="{E6DF9E76-C076-461E-AFF4-DB7B045CACC2}"/>
              </a:ext>
            </a:extLst>
          </p:cNvPr>
          <p:cNvSpPr>
            <a:spLocks noGrp="1"/>
          </p:cNvSpPr>
          <p:nvPr>
            <p:ph idx="1"/>
          </p:nvPr>
        </p:nvSpPr>
        <p:spPr>
          <a:xfrm>
            <a:off x="792000" y="1455738"/>
            <a:ext cx="7560000" cy="3188262"/>
          </a:xfrm>
        </p:spPr>
        <p:txBody>
          <a:bodyPr/>
          <a:lstStyle>
            <a:lvl1pPr marL="0" indent="0">
              <a:buNone/>
              <a:defRPr sz="1500"/>
            </a:lvl1pPr>
          </a:lstStyle>
          <a:p>
            <a:pPr lvl="0"/>
            <a:r>
              <a:rPr lang="de-DE" noProof="0"/>
              <a:t>Formatvorlagen des Textmasters bearbeiten</a:t>
            </a:r>
          </a:p>
        </p:txBody>
      </p:sp>
      <p:sp>
        <p:nvSpPr>
          <p:cNvPr id="8" name="Platshållare för datum 3">
            <a:extLst>
              <a:ext uri="{FF2B5EF4-FFF2-40B4-BE49-F238E27FC236}">
                <a16:creationId xmlns:a16="http://schemas.microsoft.com/office/drawing/2014/main" id="{1C4A598B-4012-4CEA-8CB7-78B0069DC239}"/>
              </a:ext>
            </a:extLst>
          </p:cNvPr>
          <p:cNvSpPr>
            <a:spLocks noGrp="1"/>
          </p:cNvSpPr>
          <p:nvPr>
            <p:ph type="dt" sz="half" idx="2"/>
          </p:nvPr>
        </p:nvSpPr>
        <p:spPr>
          <a:xfrm>
            <a:off x="179387" y="4748400"/>
            <a:ext cx="932265"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fld id="{0B7CBB43-9901-4F87-A694-CA7DA91CA5BB}" type="datetime1">
              <a:rPr lang="sv-SE" smtClean="0"/>
              <a:t>2019-01-14</a:t>
            </a:fld>
            <a:endParaRPr lang="en-GB" dirty="0"/>
          </a:p>
        </p:txBody>
      </p:sp>
      <p:sp>
        <p:nvSpPr>
          <p:cNvPr id="13" name="Platshållare för sidfot 4">
            <a:extLst>
              <a:ext uri="{FF2B5EF4-FFF2-40B4-BE49-F238E27FC236}">
                <a16:creationId xmlns:a16="http://schemas.microsoft.com/office/drawing/2014/main" id="{34FC6F1E-6431-4AB4-8153-72388C873417}"/>
              </a:ext>
            </a:extLst>
          </p:cNvPr>
          <p:cNvSpPr>
            <a:spLocks noGrp="1"/>
          </p:cNvSpPr>
          <p:nvPr>
            <p:ph type="ftr" sz="quarter" idx="3"/>
          </p:nvPr>
        </p:nvSpPr>
        <p:spPr>
          <a:xfrm>
            <a:off x="179387" y="4856400"/>
            <a:ext cx="2620800"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endParaRPr lang="en-GB" dirty="0"/>
          </a:p>
          <a:p>
            <a:r>
              <a:rPr lang="en-GB" dirty="0"/>
              <a:t>Confidentiality – Critical (C4), High (C3), Medium (C2), None (C1)</a:t>
            </a:r>
          </a:p>
        </p:txBody>
      </p:sp>
      <p:sp>
        <p:nvSpPr>
          <p:cNvPr id="14" name="Platshållare för bildnummer 5">
            <a:extLst>
              <a:ext uri="{FF2B5EF4-FFF2-40B4-BE49-F238E27FC236}">
                <a16:creationId xmlns:a16="http://schemas.microsoft.com/office/drawing/2014/main" id="{96BCA3F5-397E-4E99-A44B-CE72C3106DC6}"/>
              </a:ext>
            </a:extLst>
          </p:cNvPr>
          <p:cNvSpPr>
            <a:spLocks noGrp="1"/>
          </p:cNvSpPr>
          <p:nvPr>
            <p:ph type="sldNum" sz="quarter" idx="4"/>
          </p:nvPr>
        </p:nvSpPr>
        <p:spPr>
          <a:xfrm>
            <a:off x="8600400" y="4806000"/>
            <a:ext cx="374400" cy="180000"/>
          </a:xfrm>
          <a:prstGeom prst="rect">
            <a:avLst/>
          </a:prstGeom>
        </p:spPr>
        <p:txBody>
          <a:bodyPr vert="horz" lIns="0" tIns="0" rIns="0" bIns="0" rtlCol="0" anchor="b" anchorCtr="0"/>
          <a:lstStyle>
            <a:lvl1pPr algn="r">
              <a:lnSpc>
                <a:spcPts val="900"/>
              </a:lnSpc>
              <a:defRPr sz="580">
                <a:solidFill>
                  <a:schemeClr val="tx1">
                    <a:tint val="75000"/>
                  </a:schemeClr>
                </a:solidFill>
              </a:defRPr>
            </a:lvl1pPr>
          </a:lstStyle>
          <a:p>
            <a:fld id="{B2B07D95-7C69-46C0-AD2A-2DA1650028AD}" type="slidenum">
              <a:rPr lang="en-GB" smtClean="0"/>
              <a:pPr/>
              <a:t>‹#›</a:t>
            </a:fld>
            <a:endParaRPr lang="en-GB" dirty="0"/>
          </a:p>
        </p:txBody>
      </p:sp>
    </p:spTree>
    <p:extLst>
      <p:ext uri="{BB962C8B-B14F-4D97-AF65-F5344CB8AC3E}">
        <p14:creationId xmlns:p14="http://schemas.microsoft.com/office/powerpoint/2010/main" val="1558603804"/>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95">
          <p15:clr>
            <a:srgbClr val="FBAE40"/>
          </p15:clr>
        </p15:guide>
        <p15:guide id="4" pos="5265">
          <p15:clr>
            <a:srgbClr val="FBAE40"/>
          </p15:clr>
        </p15:guide>
        <p15:guide id="5" orient="horz" pos="248">
          <p15:clr>
            <a:srgbClr val="FBAE40"/>
          </p15:clr>
        </p15:guide>
        <p15:guide id="6" orient="horz" pos="826" userDrawn="1">
          <p15:clr>
            <a:srgbClr val="FBAE40"/>
          </p15:clr>
        </p15:guide>
        <p15:guide id="7" orient="horz" pos="917" userDrawn="1">
          <p15:clr>
            <a:srgbClr val="FBAE40"/>
          </p15:clr>
        </p15:guide>
        <p15:guide id="8" orient="horz" pos="2935">
          <p15:clr>
            <a:srgbClr val="FBAE40"/>
          </p15:clr>
        </p15:guide>
        <p15:guide id="9" pos="49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light grey">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5377F337-814E-4C5D-8CA3-D4E247302999}"/>
              </a:ext>
            </a:extLst>
          </p:cNvPr>
          <p:cNvSpPr/>
          <p:nvPr userDrawn="1"/>
        </p:nvSpPr>
        <p:spPr>
          <a:xfrm>
            <a:off x="179387" y="160433"/>
            <a:ext cx="8785225" cy="4489200"/>
          </a:xfrm>
          <a:prstGeom prst="rect">
            <a:avLst/>
          </a:prstGeom>
          <a:solidFill>
            <a:schemeClr val="tx2">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2" name="Rubrik 1">
            <a:extLst>
              <a:ext uri="{FF2B5EF4-FFF2-40B4-BE49-F238E27FC236}">
                <a16:creationId xmlns:a16="http://schemas.microsoft.com/office/drawing/2014/main" id="{FC0E32CA-3FB7-410F-9A05-C7FF2899D791}"/>
              </a:ext>
            </a:extLst>
          </p:cNvPr>
          <p:cNvSpPr>
            <a:spLocks noGrp="1"/>
          </p:cNvSpPr>
          <p:nvPr>
            <p:ph type="title" hasCustomPrompt="1"/>
          </p:nvPr>
        </p:nvSpPr>
        <p:spPr>
          <a:xfrm>
            <a:off x="792000" y="396000"/>
            <a:ext cx="7560000" cy="900000"/>
          </a:xfrm>
        </p:spPr>
        <p:txBody>
          <a:bodyPr/>
          <a:lstStyle>
            <a:lvl1pPr>
              <a:defRPr/>
            </a:lvl1pPr>
          </a:lstStyle>
          <a:p>
            <a:r>
              <a:rPr lang="en-GB" noProof="0" dirty="0"/>
              <a:t>Headline</a:t>
            </a:r>
          </a:p>
        </p:txBody>
      </p:sp>
      <p:sp>
        <p:nvSpPr>
          <p:cNvPr id="8" name="Platshållare för datum 3">
            <a:extLst>
              <a:ext uri="{FF2B5EF4-FFF2-40B4-BE49-F238E27FC236}">
                <a16:creationId xmlns:a16="http://schemas.microsoft.com/office/drawing/2014/main" id="{1C4A598B-4012-4CEA-8CB7-78B0069DC239}"/>
              </a:ext>
            </a:extLst>
          </p:cNvPr>
          <p:cNvSpPr>
            <a:spLocks noGrp="1"/>
          </p:cNvSpPr>
          <p:nvPr>
            <p:ph type="dt" sz="half" idx="2"/>
          </p:nvPr>
        </p:nvSpPr>
        <p:spPr>
          <a:xfrm>
            <a:off x="179387" y="4748400"/>
            <a:ext cx="932265"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fld id="{B0684403-3C61-4BF0-9BD9-97881BED89B5}" type="datetime1">
              <a:rPr lang="sv-SE" smtClean="0"/>
              <a:t>2019-01-14</a:t>
            </a:fld>
            <a:endParaRPr lang="en-GB" dirty="0"/>
          </a:p>
        </p:txBody>
      </p:sp>
      <p:sp>
        <p:nvSpPr>
          <p:cNvPr id="13" name="Platshållare för sidfot 4">
            <a:extLst>
              <a:ext uri="{FF2B5EF4-FFF2-40B4-BE49-F238E27FC236}">
                <a16:creationId xmlns:a16="http://schemas.microsoft.com/office/drawing/2014/main" id="{34FC6F1E-6431-4AB4-8153-72388C873417}"/>
              </a:ext>
            </a:extLst>
          </p:cNvPr>
          <p:cNvSpPr>
            <a:spLocks noGrp="1"/>
          </p:cNvSpPr>
          <p:nvPr>
            <p:ph type="ftr" sz="quarter" idx="3"/>
          </p:nvPr>
        </p:nvSpPr>
        <p:spPr>
          <a:xfrm>
            <a:off x="179387" y="4856400"/>
            <a:ext cx="2620800"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endParaRPr lang="en-GB" dirty="0"/>
          </a:p>
          <a:p>
            <a:r>
              <a:rPr lang="en-GB" dirty="0"/>
              <a:t>Confidentiality – Critical (C4), High (C3), Medium (C2), None (C1)</a:t>
            </a:r>
          </a:p>
        </p:txBody>
      </p:sp>
      <p:sp>
        <p:nvSpPr>
          <p:cNvPr id="14" name="Platshållare för bildnummer 5">
            <a:extLst>
              <a:ext uri="{FF2B5EF4-FFF2-40B4-BE49-F238E27FC236}">
                <a16:creationId xmlns:a16="http://schemas.microsoft.com/office/drawing/2014/main" id="{96BCA3F5-397E-4E99-A44B-CE72C3106DC6}"/>
              </a:ext>
            </a:extLst>
          </p:cNvPr>
          <p:cNvSpPr>
            <a:spLocks noGrp="1"/>
          </p:cNvSpPr>
          <p:nvPr>
            <p:ph type="sldNum" sz="quarter" idx="4"/>
          </p:nvPr>
        </p:nvSpPr>
        <p:spPr>
          <a:xfrm>
            <a:off x="8600400" y="4806000"/>
            <a:ext cx="374400" cy="180000"/>
          </a:xfrm>
          <a:prstGeom prst="rect">
            <a:avLst/>
          </a:prstGeom>
        </p:spPr>
        <p:txBody>
          <a:bodyPr vert="horz" lIns="0" tIns="0" rIns="0" bIns="0" rtlCol="0" anchor="b" anchorCtr="0"/>
          <a:lstStyle>
            <a:lvl1pPr algn="r">
              <a:lnSpc>
                <a:spcPts val="900"/>
              </a:lnSpc>
              <a:defRPr sz="580">
                <a:solidFill>
                  <a:schemeClr val="tx1">
                    <a:tint val="75000"/>
                  </a:schemeClr>
                </a:solidFill>
              </a:defRPr>
            </a:lvl1pPr>
          </a:lstStyle>
          <a:p>
            <a:fld id="{B2B07D95-7C69-46C0-AD2A-2DA1650028AD}" type="slidenum">
              <a:rPr lang="en-GB" smtClean="0"/>
              <a:pPr/>
              <a:t>‹#›</a:t>
            </a:fld>
            <a:endParaRPr lang="en-GB" dirty="0"/>
          </a:p>
        </p:txBody>
      </p:sp>
      <p:sp>
        <p:nvSpPr>
          <p:cNvPr id="5" name="Platshållare för tabell 4">
            <a:extLst>
              <a:ext uri="{FF2B5EF4-FFF2-40B4-BE49-F238E27FC236}">
                <a16:creationId xmlns:a16="http://schemas.microsoft.com/office/drawing/2014/main" id="{3840BC47-92DD-479A-B9A5-7794537DE55C}"/>
              </a:ext>
            </a:extLst>
          </p:cNvPr>
          <p:cNvSpPr>
            <a:spLocks noGrp="1"/>
          </p:cNvSpPr>
          <p:nvPr>
            <p:ph type="tbl" sz="quarter" idx="10"/>
          </p:nvPr>
        </p:nvSpPr>
        <p:spPr>
          <a:xfrm>
            <a:off x="1890000" y="1455738"/>
            <a:ext cx="5364000" cy="3187700"/>
          </a:xfrm>
        </p:spPr>
        <p:txBody>
          <a:bodyPr/>
          <a:lstStyle>
            <a:lvl1pPr marL="0" indent="0">
              <a:buNone/>
              <a:defRPr/>
            </a:lvl1pPr>
          </a:lstStyle>
          <a:p>
            <a:r>
              <a:rPr lang="de-DE" noProof="0"/>
              <a:t>Tabelle durch Klicken auf Symbol hinzufügen</a:t>
            </a:r>
            <a:endParaRPr lang="en-GB" noProof="0"/>
          </a:p>
        </p:txBody>
      </p:sp>
    </p:spTree>
    <p:extLst>
      <p:ext uri="{BB962C8B-B14F-4D97-AF65-F5344CB8AC3E}">
        <p14:creationId xmlns:p14="http://schemas.microsoft.com/office/powerpoint/2010/main" val="2681023758"/>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95">
          <p15:clr>
            <a:srgbClr val="FBAE40"/>
          </p15:clr>
        </p15:guide>
        <p15:guide id="4" pos="5265">
          <p15:clr>
            <a:srgbClr val="FBAE40"/>
          </p15:clr>
        </p15:guide>
        <p15:guide id="5" orient="horz" pos="248">
          <p15:clr>
            <a:srgbClr val="FBAE40"/>
          </p15:clr>
        </p15:guide>
        <p15:guide id="6" orient="horz" pos="814">
          <p15:clr>
            <a:srgbClr val="FBAE40"/>
          </p15:clr>
        </p15:guide>
        <p15:guide id="7" orient="horz" pos="917" userDrawn="1">
          <p15:clr>
            <a:srgbClr val="FBAE40"/>
          </p15:clr>
        </p15:guide>
        <p15:guide id="8" orient="horz" pos="2935">
          <p15:clr>
            <a:srgbClr val="FBAE40"/>
          </p15:clr>
        </p15:guide>
        <p15:guide id="9" pos="49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4 content grey">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5377F337-814E-4C5D-8CA3-D4E247302999}"/>
              </a:ext>
            </a:extLst>
          </p:cNvPr>
          <p:cNvSpPr/>
          <p:nvPr userDrawn="1"/>
        </p:nvSpPr>
        <p:spPr>
          <a:xfrm>
            <a:off x="179387" y="162000"/>
            <a:ext cx="8785225" cy="4489200"/>
          </a:xfrm>
          <a:prstGeom prst="rect">
            <a:avLst/>
          </a:prstGeom>
          <a:solidFill>
            <a:schemeClr val="tx2">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2" name="Rubrik 1">
            <a:extLst>
              <a:ext uri="{FF2B5EF4-FFF2-40B4-BE49-F238E27FC236}">
                <a16:creationId xmlns:a16="http://schemas.microsoft.com/office/drawing/2014/main" id="{FC0E32CA-3FB7-410F-9A05-C7FF2899D791}"/>
              </a:ext>
            </a:extLst>
          </p:cNvPr>
          <p:cNvSpPr>
            <a:spLocks noGrp="1"/>
          </p:cNvSpPr>
          <p:nvPr>
            <p:ph type="title" hasCustomPrompt="1"/>
          </p:nvPr>
        </p:nvSpPr>
        <p:spPr>
          <a:xfrm>
            <a:off x="792000" y="396000"/>
            <a:ext cx="7560000" cy="900000"/>
          </a:xfrm>
        </p:spPr>
        <p:txBody>
          <a:bodyPr/>
          <a:lstStyle>
            <a:lvl1pPr>
              <a:defRPr/>
            </a:lvl1pPr>
          </a:lstStyle>
          <a:p>
            <a:r>
              <a:rPr lang="en-GB" noProof="0" dirty="0"/>
              <a:t>Headline</a:t>
            </a:r>
          </a:p>
        </p:txBody>
      </p:sp>
      <p:sp>
        <p:nvSpPr>
          <p:cNvPr id="3" name="Platshållare för innehåll 2">
            <a:extLst>
              <a:ext uri="{FF2B5EF4-FFF2-40B4-BE49-F238E27FC236}">
                <a16:creationId xmlns:a16="http://schemas.microsoft.com/office/drawing/2014/main" id="{E6DF9E76-C076-461E-AFF4-DB7B045CACC2}"/>
              </a:ext>
            </a:extLst>
          </p:cNvPr>
          <p:cNvSpPr>
            <a:spLocks noGrp="1"/>
          </p:cNvSpPr>
          <p:nvPr>
            <p:ph idx="1"/>
          </p:nvPr>
        </p:nvSpPr>
        <p:spPr>
          <a:xfrm>
            <a:off x="792000" y="1455738"/>
            <a:ext cx="1800000" cy="3188262"/>
          </a:xfrm>
        </p:spPr>
        <p:txBody>
          <a:bodyPr/>
          <a:lstStyle>
            <a:lvl1pPr marL="0" indent="0">
              <a:buNone/>
              <a:defRPr/>
            </a:lvl1pPr>
          </a:lstStyle>
          <a:p>
            <a:pPr lvl="0"/>
            <a:r>
              <a:rPr lang="de-DE" noProof="0"/>
              <a:t>Formatvorlagen des Textmasters bearbeiten</a:t>
            </a:r>
          </a:p>
        </p:txBody>
      </p:sp>
      <p:sp>
        <p:nvSpPr>
          <p:cNvPr id="12" name="Platshållare för innehåll 2">
            <a:extLst>
              <a:ext uri="{FF2B5EF4-FFF2-40B4-BE49-F238E27FC236}">
                <a16:creationId xmlns:a16="http://schemas.microsoft.com/office/drawing/2014/main" id="{B53B647A-14D3-48CB-8CDB-72DE4931B864}"/>
              </a:ext>
            </a:extLst>
          </p:cNvPr>
          <p:cNvSpPr>
            <a:spLocks noGrp="1"/>
          </p:cNvSpPr>
          <p:nvPr>
            <p:ph idx="10"/>
          </p:nvPr>
        </p:nvSpPr>
        <p:spPr>
          <a:xfrm>
            <a:off x="2715084" y="1455738"/>
            <a:ext cx="1800000" cy="3188262"/>
          </a:xfrm>
        </p:spPr>
        <p:txBody>
          <a:bodyPr/>
          <a:lstStyle>
            <a:lvl1pPr marL="0" indent="0">
              <a:buNone/>
              <a:defRPr/>
            </a:lvl1pPr>
          </a:lstStyle>
          <a:p>
            <a:pPr lvl="0"/>
            <a:r>
              <a:rPr lang="de-DE" noProof="0"/>
              <a:t>Formatvorlagen des Textmasters bearbeiten</a:t>
            </a:r>
          </a:p>
        </p:txBody>
      </p:sp>
      <p:sp>
        <p:nvSpPr>
          <p:cNvPr id="13" name="Platshållare för innehåll 2">
            <a:extLst>
              <a:ext uri="{FF2B5EF4-FFF2-40B4-BE49-F238E27FC236}">
                <a16:creationId xmlns:a16="http://schemas.microsoft.com/office/drawing/2014/main" id="{FCA1BE9A-588B-431B-B77F-002737A6630A}"/>
              </a:ext>
            </a:extLst>
          </p:cNvPr>
          <p:cNvSpPr>
            <a:spLocks noGrp="1"/>
          </p:cNvSpPr>
          <p:nvPr>
            <p:ph idx="11"/>
          </p:nvPr>
        </p:nvSpPr>
        <p:spPr>
          <a:xfrm>
            <a:off x="4638168" y="1455738"/>
            <a:ext cx="1800000" cy="3188262"/>
          </a:xfrm>
        </p:spPr>
        <p:txBody>
          <a:bodyPr/>
          <a:lstStyle>
            <a:lvl1pPr marL="0" indent="0">
              <a:buNone/>
              <a:defRPr/>
            </a:lvl1pPr>
          </a:lstStyle>
          <a:p>
            <a:pPr lvl="0"/>
            <a:r>
              <a:rPr lang="de-DE" noProof="0"/>
              <a:t>Formatvorlagen des Textmasters bearbeiten</a:t>
            </a:r>
          </a:p>
        </p:txBody>
      </p:sp>
      <p:sp>
        <p:nvSpPr>
          <p:cNvPr id="14" name="Platshållare för innehåll 2">
            <a:extLst>
              <a:ext uri="{FF2B5EF4-FFF2-40B4-BE49-F238E27FC236}">
                <a16:creationId xmlns:a16="http://schemas.microsoft.com/office/drawing/2014/main" id="{6E76225C-D2DD-4811-8B85-98DE0D16C836}"/>
              </a:ext>
            </a:extLst>
          </p:cNvPr>
          <p:cNvSpPr>
            <a:spLocks noGrp="1"/>
          </p:cNvSpPr>
          <p:nvPr>
            <p:ph idx="12"/>
          </p:nvPr>
        </p:nvSpPr>
        <p:spPr>
          <a:xfrm>
            <a:off x="6561252" y="1455738"/>
            <a:ext cx="1800000" cy="3188262"/>
          </a:xfrm>
        </p:spPr>
        <p:txBody>
          <a:bodyPr/>
          <a:lstStyle>
            <a:lvl1pPr marL="0" indent="0">
              <a:buNone/>
              <a:defRPr/>
            </a:lvl1pPr>
          </a:lstStyle>
          <a:p>
            <a:pPr lvl="0"/>
            <a:r>
              <a:rPr lang="de-DE" noProof="0"/>
              <a:t>Formatvorlagen des Textmasters bearbeiten</a:t>
            </a:r>
          </a:p>
        </p:txBody>
      </p:sp>
      <p:sp>
        <p:nvSpPr>
          <p:cNvPr id="17" name="Platshållare för datum 3">
            <a:extLst>
              <a:ext uri="{FF2B5EF4-FFF2-40B4-BE49-F238E27FC236}">
                <a16:creationId xmlns:a16="http://schemas.microsoft.com/office/drawing/2014/main" id="{589E82A9-45F0-424F-993B-08DB3BFC46E7}"/>
              </a:ext>
            </a:extLst>
          </p:cNvPr>
          <p:cNvSpPr>
            <a:spLocks noGrp="1"/>
          </p:cNvSpPr>
          <p:nvPr>
            <p:ph type="dt" sz="half" idx="2"/>
          </p:nvPr>
        </p:nvSpPr>
        <p:spPr>
          <a:xfrm>
            <a:off x="179387" y="4748400"/>
            <a:ext cx="932265"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fld id="{D6423FEF-CF0C-45CD-87D1-319E56C9E6D1}" type="datetime1">
              <a:rPr lang="sv-SE" smtClean="0"/>
              <a:t>2019-01-14</a:t>
            </a:fld>
            <a:endParaRPr lang="en-GB" dirty="0"/>
          </a:p>
        </p:txBody>
      </p:sp>
      <p:sp>
        <p:nvSpPr>
          <p:cNvPr id="18" name="Platshållare för sidfot 4">
            <a:extLst>
              <a:ext uri="{FF2B5EF4-FFF2-40B4-BE49-F238E27FC236}">
                <a16:creationId xmlns:a16="http://schemas.microsoft.com/office/drawing/2014/main" id="{7DB5E1AF-6369-47F1-B1AB-3576766E1064}"/>
              </a:ext>
            </a:extLst>
          </p:cNvPr>
          <p:cNvSpPr>
            <a:spLocks noGrp="1"/>
          </p:cNvSpPr>
          <p:nvPr>
            <p:ph type="ftr" sz="quarter" idx="3"/>
          </p:nvPr>
        </p:nvSpPr>
        <p:spPr>
          <a:xfrm>
            <a:off x="179387" y="4856400"/>
            <a:ext cx="2620800"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endParaRPr lang="en-GB" dirty="0"/>
          </a:p>
          <a:p>
            <a:r>
              <a:rPr lang="en-GB" dirty="0"/>
              <a:t>Confidentiality – Critical (C4), High (C3), Medium (C2), None (C1)</a:t>
            </a:r>
          </a:p>
        </p:txBody>
      </p:sp>
      <p:sp>
        <p:nvSpPr>
          <p:cNvPr id="19" name="Platshållare för bildnummer 5">
            <a:extLst>
              <a:ext uri="{FF2B5EF4-FFF2-40B4-BE49-F238E27FC236}">
                <a16:creationId xmlns:a16="http://schemas.microsoft.com/office/drawing/2014/main" id="{97058980-897B-4AD3-A6BC-13215AE6E384}"/>
              </a:ext>
            </a:extLst>
          </p:cNvPr>
          <p:cNvSpPr>
            <a:spLocks noGrp="1"/>
          </p:cNvSpPr>
          <p:nvPr>
            <p:ph type="sldNum" sz="quarter" idx="4"/>
          </p:nvPr>
        </p:nvSpPr>
        <p:spPr>
          <a:xfrm>
            <a:off x="8600400" y="4806000"/>
            <a:ext cx="374400" cy="180000"/>
          </a:xfrm>
          <a:prstGeom prst="rect">
            <a:avLst/>
          </a:prstGeom>
        </p:spPr>
        <p:txBody>
          <a:bodyPr vert="horz" lIns="0" tIns="0" rIns="0" bIns="0" rtlCol="0" anchor="b" anchorCtr="0"/>
          <a:lstStyle>
            <a:lvl1pPr algn="r">
              <a:lnSpc>
                <a:spcPts val="900"/>
              </a:lnSpc>
              <a:defRPr sz="580">
                <a:solidFill>
                  <a:schemeClr val="tx1">
                    <a:tint val="75000"/>
                  </a:schemeClr>
                </a:solidFill>
              </a:defRPr>
            </a:lvl1pPr>
          </a:lstStyle>
          <a:p>
            <a:fld id="{B2B07D95-7C69-46C0-AD2A-2DA1650028AD}" type="slidenum">
              <a:rPr lang="en-GB" smtClean="0"/>
              <a:pPr/>
              <a:t>‹#›</a:t>
            </a:fld>
            <a:endParaRPr lang="en-GB" dirty="0"/>
          </a:p>
        </p:txBody>
      </p:sp>
    </p:spTree>
    <p:extLst>
      <p:ext uri="{BB962C8B-B14F-4D97-AF65-F5344CB8AC3E}">
        <p14:creationId xmlns:p14="http://schemas.microsoft.com/office/powerpoint/2010/main" val="513766099"/>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orient="horz" pos="248">
          <p15:clr>
            <a:srgbClr val="FBAE40"/>
          </p15:clr>
        </p15:guide>
        <p15:guide id="4" orient="horz" pos="826" userDrawn="1">
          <p15:clr>
            <a:srgbClr val="FBAE40"/>
          </p15:clr>
        </p15:guide>
        <p15:guide id="5" orient="horz" pos="917" userDrawn="1">
          <p15:clr>
            <a:srgbClr val="FBAE40"/>
          </p15:clr>
        </p15:guide>
        <p15:guide id="6" orient="horz" pos="2935">
          <p15:clr>
            <a:srgbClr val="FBAE40"/>
          </p15:clr>
        </p15:guide>
        <p15:guide id="7" pos="499">
          <p15:clr>
            <a:srgbClr val="FBAE40"/>
          </p15:clr>
        </p15:guide>
        <p15:guide id="8" pos="5267">
          <p15:clr>
            <a:srgbClr val="FBAE40"/>
          </p15:clr>
        </p15:guide>
        <p15:guide id="9" pos="1633">
          <p15:clr>
            <a:srgbClr val="FBAE40"/>
          </p15:clr>
        </p15:guide>
        <p15:guide id="10" pos="1710">
          <p15:clr>
            <a:srgbClr val="FBAE40"/>
          </p15:clr>
        </p15:guide>
        <p15:guide id="11" pos="2844">
          <p15:clr>
            <a:srgbClr val="FBAE40"/>
          </p15:clr>
        </p15:guide>
        <p15:guide id="12" pos="2922">
          <p15:clr>
            <a:srgbClr val="FBAE40"/>
          </p15:clr>
        </p15:guide>
        <p15:guide id="13" pos="4056">
          <p15:clr>
            <a:srgbClr val="FBAE40"/>
          </p15:clr>
        </p15:guide>
        <p15:guide id="14" pos="413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2 columns &amp; Icons">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0BE570AD-A400-4959-85DA-4143F5C7DAD5}"/>
              </a:ext>
            </a:extLst>
          </p:cNvPr>
          <p:cNvSpPr/>
          <p:nvPr userDrawn="1"/>
        </p:nvSpPr>
        <p:spPr>
          <a:xfrm>
            <a:off x="179387" y="160433"/>
            <a:ext cx="8785225" cy="4489200"/>
          </a:xfrm>
          <a:prstGeom prst="rect">
            <a:avLst/>
          </a:prstGeom>
          <a:solidFill>
            <a:srgbClr val="FFDA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2" name="Rubrik 1">
            <a:extLst>
              <a:ext uri="{FF2B5EF4-FFF2-40B4-BE49-F238E27FC236}">
                <a16:creationId xmlns:a16="http://schemas.microsoft.com/office/drawing/2014/main" id="{FC0E32CA-3FB7-410F-9A05-C7FF2899D791}"/>
              </a:ext>
            </a:extLst>
          </p:cNvPr>
          <p:cNvSpPr>
            <a:spLocks noGrp="1"/>
          </p:cNvSpPr>
          <p:nvPr>
            <p:ph type="title" hasCustomPrompt="1"/>
          </p:nvPr>
        </p:nvSpPr>
        <p:spPr>
          <a:xfrm>
            <a:off x="1332000" y="396000"/>
            <a:ext cx="6480000" cy="612000"/>
          </a:xfrm>
        </p:spPr>
        <p:txBody>
          <a:bodyPr/>
          <a:lstStyle>
            <a:lvl1pPr algn="ctr">
              <a:defRPr/>
            </a:lvl1pPr>
          </a:lstStyle>
          <a:p>
            <a:r>
              <a:rPr lang="en-GB" noProof="0" dirty="0"/>
              <a:t>Headline</a:t>
            </a:r>
          </a:p>
        </p:txBody>
      </p:sp>
      <p:sp>
        <p:nvSpPr>
          <p:cNvPr id="10" name="Platshållare för text 4">
            <a:extLst>
              <a:ext uri="{FF2B5EF4-FFF2-40B4-BE49-F238E27FC236}">
                <a16:creationId xmlns:a16="http://schemas.microsoft.com/office/drawing/2014/main" id="{45364B3B-296A-4E13-9635-32118C202BA0}"/>
              </a:ext>
            </a:extLst>
          </p:cNvPr>
          <p:cNvSpPr>
            <a:spLocks noGrp="1"/>
          </p:cNvSpPr>
          <p:nvPr>
            <p:ph type="body" sz="quarter" idx="10" hasCustomPrompt="1"/>
          </p:nvPr>
        </p:nvSpPr>
        <p:spPr>
          <a:xfrm>
            <a:off x="1332000" y="1116000"/>
            <a:ext cx="2987588" cy="1692000"/>
          </a:xfrm>
        </p:spPr>
        <p:txBody>
          <a:bodyPr numCol="1" spcCol="360000"/>
          <a:lstStyle>
            <a:lvl1pPr marL="0" indent="0">
              <a:buNone/>
              <a:defRPr sz="1600"/>
            </a:lvl1pPr>
            <a:lvl2pPr>
              <a:defRPr sz="1400"/>
            </a:lvl2pPr>
          </a:lstStyle>
          <a:p>
            <a:pPr lvl="0"/>
            <a:r>
              <a:rPr lang="sv-SE" dirty="0"/>
              <a:t>Text</a:t>
            </a:r>
          </a:p>
        </p:txBody>
      </p:sp>
      <p:sp>
        <p:nvSpPr>
          <p:cNvPr id="14" name="Platshållare för text 13">
            <a:extLst>
              <a:ext uri="{FF2B5EF4-FFF2-40B4-BE49-F238E27FC236}">
                <a16:creationId xmlns:a16="http://schemas.microsoft.com/office/drawing/2014/main" id="{0A365908-3B09-4D12-B2F8-4F91F74F31D9}"/>
              </a:ext>
            </a:extLst>
          </p:cNvPr>
          <p:cNvSpPr>
            <a:spLocks noGrp="1"/>
          </p:cNvSpPr>
          <p:nvPr>
            <p:ph type="body" sz="quarter" idx="11" hasCustomPrompt="1"/>
          </p:nvPr>
        </p:nvSpPr>
        <p:spPr>
          <a:xfrm>
            <a:off x="1332000" y="3919312"/>
            <a:ext cx="1219426" cy="347889"/>
          </a:xfrm>
        </p:spPr>
        <p:txBody>
          <a:bodyPr/>
          <a:lstStyle>
            <a:lvl1pPr marL="0" indent="0" algn="ctr">
              <a:buNone/>
              <a:defRPr sz="1200"/>
            </a:lvl1pPr>
          </a:lstStyle>
          <a:p>
            <a:pPr lvl="0"/>
            <a:r>
              <a:rPr lang="sv-SE" dirty="0"/>
              <a:t>Text</a:t>
            </a:r>
          </a:p>
        </p:txBody>
      </p:sp>
      <p:sp>
        <p:nvSpPr>
          <p:cNvPr id="15" name="Platshållare för text 13">
            <a:extLst>
              <a:ext uri="{FF2B5EF4-FFF2-40B4-BE49-F238E27FC236}">
                <a16:creationId xmlns:a16="http://schemas.microsoft.com/office/drawing/2014/main" id="{C6E9772C-305C-496D-BF00-BB663266D190}"/>
              </a:ext>
            </a:extLst>
          </p:cNvPr>
          <p:cNvSpPr>
            <a:spLocks noGrp="1"/>
          </p:cNvSpPr>
          <p:nvPr>
            <p:ph type="body" sz="quarter" idx="12" hasCustomPrompt="1"/>
          </p:nvPr>
        </p:nvSpPr>
        <p:spPr>
          <a:xfrm>
            <a:off x="3100162" y="3919312"/>
            <a:ext cx="1219426" cy="347889"/>
          </a:xfrm>
        </p:spPr>
        <p:txBody>
          <a:bodyPr/>
          <a:lstStyle>
            <a:lvl1pPr marL="0" indent="0" algn="ctr">
              <a:buNone/>
              <a:defRPr sz="1200"/>
            </a:lvl1pPr>
          </a:lstStyle>
          <a:p>
            <a:pPr lvl="0"/>
            <a:r>
              <a:rPr lang="sv-SE" dirty="0"/>
              <a:t>Text</a:t>
            </a:r>
          </a:p>
        </p:txBody>
      </p:sp>
      <p:sp>
        <p:nvSpPr>
          <p:cNvPr id="16" name="Platshållare för text 13">
            <a:extLst>
              <a:ext uri="{FF2B5EF4-FFF2-40B4-BE49-F238E27FC236}">
                <a16:creationId xmlns:a16="http://schemas.microsoft.com/office/drawing/2014/main" id="{76281F7D-0FEF-465C-B5B8-84CE600F8315}"/>
              </a:ext>
            </a:extLst>
          </p:cNvPr>
          <p:cNvSpPr>
            <a:spLocks noGrp="1"/>
          </p:cNvSpPr>
          <p:nvPr>
            <p:ph type="body" sz="quarter" idx="13" hasCustomPrompt="1"/>
          </p:nvPr>
        </p:nvSpPr>
        <p:spPr>
          <a:xfrm>
            <a:off x="4824412" y="3919312"/>
            <a:ext cx="1219426" cy="347889"/>
          </a:xfrm>
        </p:spPr>
        <p:txBody>
          <a:bodyPr/>
          <a:lstStyle>
            <a:lvl1pPr marL="0" indent="0" algn="ctr">
              <a:buNone/>
              <a:defRPr sz="1200"/>
            </a:lvl1pPr>
          </a:lstStyle>
          <a:p>
            <a:pPr lvl="0"/>
            <a:r>
              <a:rPr lang="sv-SE" dirty="0"/>
              <a:t>Text</a:t>
            </a:r>
          </a:p>
        </p:txBody>
      </p:sp>
      <p:sp>
        <p:nvSpPr>
          <p:cNvPr id="17" name="Platshållare för text 13">
            <a:extLst>
              <a:ext uri="{FF2B5EF4-FFF2-40B4-BE49-F238E27FC236}">
                <a16:creationId xmlns:a16="http://schemas.microsoft.com/office/drawing/2014/main" id="{E7B3137F-D89E-4672-A166-AFF7356FD104}"/>
              </a:ext>
            </a:extLst>
          </p:cNvPr>
          <p:cNvSpPr>
            <a:spLocks noGrp="1"/>
          </p:cNvSpPr>
          <p:nvPr>
            <p:ph type="body" sz="quarter" idx="14" hasCustomPrompt="1"/>
          </p:nvPr>
        </p:nvSpPr>
        <p:spPr>
          <a:xfrm>
            <a:off x="6592575" y="3919312"/>
            <a:ext cx="1219426" cy="347889"/>
          </a:xfrm>
        </p:spPr>
        <p:txBody>
          <a:bodyPr/>
          <a:lstStyle>
            <a:lvl1pPr marL="0" indent="0" algn="ctr">
              <a:buNone/>
              <a:defRPr sz="1200"/>
            </a:lvl1pPr>
          </a:lstStyle>
          <a:p>
            <a:pPr lvl="0"/>
            <a:r>
              <a:rPr lang="sv-SE" dirty="0"/>
              <a:t>Text</a:t>
            </a:r>
          </a:p>
        </p:txBody>
      </p:sp>
      <p:sp>
        <p:nvSpPr>
          <p:cNvPr id="19" name="Platshållare för text 4">
            <a:extLst>
              <a:ext uri="{FF2B5EF4-FFF2-40B4-BE49-F238E27FC236}">
                <a16:creationId xmlns:a16="http://schemas.microsoft.com/office/drawing/2014/main" id="{2427A23F-D70E-4AA3-A1FA-C766CEFAE76D}"/>
              </a:ext>
            </a:extLst>
          </p:cNvPr>
          <p:cNvSpPr>
            <a:spLocks noGrp="1"/>
          </p:cNvSpPr>
          <p:nvPr>
            <p:ph type="body" sz="quarter" idx="15" hasCustomPrompt="1"/>
          </p:nvPr>
        </p:nvSpPr>
        <p:spPr>
          <a:xfrm>
            <a:off x="4824412" y="1116000"/>
            <a:ext cx="2987587" cy="1692000"/>
          </a:xfrm>
        </p:spPr>
        <p:txBody>
          <a:bodyPr numCol="1" spcCol="360000"/>
          <a:lstStyle>
            <a:lvl1pPr marL="0" indent="0">
              <a:buNone/>
              <a:defRPr sz="1600"/>
            </a:lvl1pPr>
            <a:lvl2pPr>
              <a:defRPr sz="1400"/>
            </a:lvl2pPr>
          </a:lstStyle>
          <a:p>
            <a:pPr lvl="0"/>
            <a:r>
              <a:rPr lang="sv-SE" dirty="0"/>
              <a:t>Text</a:t>
            </a:r>
          </a:p>
        </p:txBody>
      </p:sp>
      <p:sp>
        <p:nvSpPr>
          <p:cNvPr id="13" name="Platshållare för datum 3">
            <a:extLst>
              <a:ext uri="{FF2B5EF4-FFF2-40B4-BE49-F238E27FC236}">
                <a16:creationId xmlns:a16="http://schemas.microsoft.com/office/drawing/2014/main" id="{CB41BCE6-3AAF-4491-97FC-66457B2C6CD3}"/>
              </a:ext>
            </a:extLst>
          </p:cNvPr>
          <p:cNvSpPr>
            <a:spLocks noGrp="1"/>
          </p:cNvSpPr>
          <p:nvPr>
            <p:ph type="dt" sz="half" idx="2"/>
          </p:nvPr>
        </p:nvSpPr>
        <p:spPr>
          <a:xfrm>
            <a:off x="179387" y="4748400"/>
            <a:ext cx="932265"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fld id="{B1CB19E9-E9E6-401F-BEEF-83AF41F28096}" type="datetime1">
              <a:rPr lang="sv-SE" smtClean="0"/>
              <a:t>2019-01-14</a:t>
            </a:fld>
            <a:endParaRPr lang="en-GB" dirty="0"/>
          </a:p>
        </p:txBody>
      </p:sp>
      <p:sp>
        <p:nvSpPr>
          <p:cNvPr id="20" name="Platshållare för sidfot 4">
            <a:extLst>
              <a:ext uri="{FF2B5EF4-FFF2-40B4-BE49-F238E27FC236}">
                <a16:creationId xmlns:a16="http://schemas.microsoft.com/office/drawing/2014/main" id="{0D1AA5C9-F43E-4606-8043-6C7B081A3C45}"/>
              </a:ext>
            </a:extLst>
          </p:cNvPr>
          <p:cNvSpPr>
            <a:spLocks noGrp="1"/>
          </p:cNvSpPr>
          <p:nvPr>
            <p:ph type="ftr" sz="quarter" idx="3"/>
          </p:nvPr>
        </p:nvSpPr>
        <p:spPr>
          <a:xfrm>
            <a:off x="179387" y="4856400"/>
            <a:ext cx="2620800"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endParaRPr lang="en-GB" dirty="0"/>
          </a:p>
          <a:p>
            <a:r>
              <a:rPr lang="en-GB" dirty="0"/>
              <a:t>Confidentiality – Critical (C4), High (C3), Medium (C2), None (C1)</a:t>
            </a:r>
          </a:p>
        </p:txBody>
      </p:sp>
      <p:sp>
        <p:nvSpPr>
          <p:cNvPr id="21" name="Platshållare för bildnummer 5">
            <a:extLst>
              <a:ext uri="{FF2B5EF4-FFF2-40B4-BE49-F238E27FC236}">
                <a16:creationId xmlns:a16="http://schemas.microsoft.com/office/drawing/2014/main" id="{2A03D66A-0526-4634-8813-A86583FC453A}"/>
              </a:ext>
            </a:extLst>
          </p:cNvPr>
          <p:cNvSpPr>
            <a:spLocks noGrp="1"/>
          </p:cNvSpPr>
          <p:nvPr>
            <p:ph type="sldNum" sz="quarter" idx="4"/>
          </p:nvPr>
        </p:nvSpPr>
        <p:spPr>
          <a:xfrm>
            <a:off x="8600400" y="4806000"/>
            <a:ext cx="374400" cy="180000"/>
          </a:xfrm>
          <a:prstGeom prst="rect">
            <a:avLst/>
          </a:prstGeom>
        </p:spPr>
        <p:txBody>
          <a:bodyPr vert="horz" lIns="0" tIns="0" rIns="0" bIns="0" rtlCol="0" anchor="b" anchorCtr="0"/>
          <a:lstStyle>
            <a:lvl1pPr algn="r">
              <a:lnSpc>
                <a:spcPts val="900"/>
              </a:lnSpc>
              <a:defRPr sz="580">
                <a:solidFill>
                  <a:schemeClr val="tx1">
                    <a:tint val="75000"/>
                  </a:schemeClr>
                </a:solidFill>
              </a:defRPr>
            </a:lvl1pPr>
          </a:lstStyle>
          <a:p>
            <a:fld id="{B2B07D95-7C69-46C0-AD2A-2DA1650028AD}" type="slidenum">
              <a:rPr lang="en-GB" smtClean="0"/>
              <a:pPr/>
              <a:t>‹#›</a:t>
            </a:fld>
            <a:endParaRPr lang="en-GB" dirty="0"/>
          </a:p>
        </p:txBody>
      </p:sp>
    </p:spTree>
    <p:extLst>
      <p:ext uri="{BB962C8B-B14F-4D97-AF65-F5344CB8AC3E}">
        <p14:creationId xmlns:p14="http://schemas.microsoft.com/office/powerpoint/2010/main" val="186247826"/>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839">
          <p15:clr>
            <a:srgbClr val="FBAE40"/>
          </p15:clr>
        </p15:guide>
        <p15:guide id="4" pos="4921">
          <p15:clr>
            <a:srgbClr val="FBAE40"/>
          </p15:clr>
        </p15:guide>
        <p15:guide id="5" pos="1610">
          <p15:clr>
            <a:srgbClr val="FBAE40"/>
          </p15:clr>
        </p15:guide>
        <p15:guide id="6" pos="1950">
          <p15:clr>
            <a:srgbClr val="FBAE40"/>
          </p15:clr>
        </p15:guide>
        <p15:guide id="7" pos="2721">
          <p15:clr>
            <a:srgbClr val="FBAE40"/>
          </p15:clr>
        </p15:guide>
        <p15:guide id="8" pos="3034">
          <p15:clr>
            <a:srgbClr val="FBAE40"/>
          </p15:clr>
        </p15:guide>
        <p15:guide id="9" pos="3810">
          <p15:clr>
            <a:srgbClr val="FBAE40"/>
          </p15:clr>
        </p15:guide>
        <p15:guide id="10" pos="4150">
          <p15:clr>
            <a:srgbClr val="FBAE40"/>
          </p15:clr>
        </p15:guide>
        <p15:guide id="11" orient="horz" pos="255">
          <p15:clr>
            <a:srgbClr val="FBAE40"/>
          </p15:clr>
        </p15:guide>
        <p15:guide id="12" orient="horz" pos="707">
          <p15:clr>
            <a:srgbClr val="FBAE40"/>
          </p15:clr>
        </p15:guide>
        <p15:guide id="13" orient="horz" pos="641">
          <p15:clr>
            <a:srgbClr val="FBAE40"/>
          </p15:clr>
        </p15:guide>
        <p15:guide id="14" orient="horz" pos="1770">
          <p15:clr>
            <a:srgbClr val="FBAE40"/>
          </p15:clr>
        </p15:guide>
        <p15:guide id="15" orient="horz" pos="2464">
          <p15:clr>
            <a:srgbClr val="FBAE40"/>
          </p15:clr>
        </p15:guide>
        <p15:guide id="16" orient="horz" pos="269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 Icons 3 columns">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0BE570AD-A400-4959-85DA-4143F5C7DAD5}"/>
              </a:ext>
            </a:extLst>
          </p:cNvPr>
          <p:cNvSpPr/>
          <p:nvPr userDrawn="1"/>
        </p:nvSpPr>
        <p:spPr>
          <a:xfrm>
            <a:off x="179387" y="160433"/>
            <a:ext cx="8785225" cy="4489200"/>
          </a:xfrm>
          <a:prstGeom prst="rect">
            <a:avLst/>
          </a:prstGeom>
          <a:solidFill>
            <a:srgbClr val="FFDA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0" name="Platshållare för text 4">
            <a:extLst>
              <a:ext uri="{FF2B5EF4-FFF2-40B4-BE49-F238E27FC236}">
                <a16:creationId xmlns:a16="http://schemas.microsoft.com/office/drawing/2014/main" id="{45364B3B-296A-4E13-9635-32118C202BA0}"/>
              </a:ext>
            </a:extLst>
          </p:cNvPr>
          <p:cNvSpPr>
            <a:spLocks noGrp="1"/>
          </p:cNvSpPr>
          <p:nvPr>
            <p:ph type="body" sz="quarter" idx="10" hasCustomPrompt="1"/>
          </p:nvPr>
        </p:nvSpPr>
        <p:spPr>
          <a:xfrm>
            <a:off x="1332000" y="2988000"/>
            <a:ext cx="1980000" cy="900000"/>
          </a:xfrm>
        </p:spPr>
        <p:txBody>
          <a:bodyPr numCol="1" spcCol="360000"/>
          <a:lstStyle>
            <a:lvl1pPr marL="0" indent="0" algn="ctr">
              <a:buNone/>
              <a:defRPr sz="1600"/>
            </a:lvl1pPr>
            <a:lvl2pPr>
              <a:defRPr sz="1400"/>
            </a:lvl2pPr>
          </a:lstStyle>
          <a:p>
            <a:pPr lvl="0"/>
            <a:r>
              <a:rPr lang="sv-SE" dirty="0"/>
              <a:t>Text</a:t>
            </a:r>
          </a:p>
        </p:txBody>
      </p:sp>
      <p:sp>
        <p:nvSpPr>
          <p:cNvPr id="13" name="Platshållare för text 4">
            <a:extLst>
              <a:ext uri="{FF2B5EF4-FFF2-40B4-BE49-F238E27FC236}">
                <a16:creationId xmlns:a16="http://schemas.microsoft.com/office/drawing/2014/main" id="{97780EF3-9D28-4D07-9CB0-7E9DA8E715E6}"/>
              </a:ext>
            </a:extLst>
          </p:cNvPr>
          <p:cNvSpPr>
            <a:spLocks noGrp="1"/>
          </p:cNvSpPr>
          <p:nvPr>
            <p:ph type="body" sz="quarter" idx="11" hasCustomPrompt="1"/>
          </p:nvPr>
        </p:nvSpPr>
        <p:spPr>
          <a:xfrm>
            <a:off x="3582000" y="2988000"/>
            <a:ext cx="1980000" cy="900000"/>
          </a:xfrm>
        </p:spPr>
        <p:txBody>
          <a:bodyPr numCol="1" spcCol="360000"/>
          <a:lstStyle>
            <a:lvl1pPr marL="0" indent="0" algn="ctr">
              <a:buNone/>
              <a:defRPr sz="1600"/>
            </a:lvl1pPr>
            <a:lvl2pPr>
              <a:defRPr sz="1400"/>
            </a:lvl2pPr>
          </a:lstStyle>
          <a:p>
            <a:pPr lvl="0"/>
            <a:r>
              <a:rPr lang="sv-SE" dirty="0"/>
              <a:t>Text</a:t>
            </a:r>
          </a:p>
        </p:txBody>
      </p:sp>
      <p:sp>
        <p:nvSpPr>
          <p:cNvPr id="18" name="Platshållare för text 4">
            <a:extLst>
              <a:ext uri="{FF2B5EF4-FFF2-40B4-BE49-F238E27FC236}">
                <a16:creationId xmlns:a16="http://schemas.microsoft.com/office/drawing/2014/main" id="{E7E9B84A-A4FB-418B-8E14-A5FFE12128B4}"/>
              </a:ext>
            </a:extLst>
          </p:cNvPr>
          <p:cNvSpPr>
            <a:spLocks noGrp="1"/>
          </p:cNvSpPr>
          <p:nvPr>
            <p:ph type="body" sz="quarter" idx="12" hasCustomPrompt="1"/>
          </p:nvPr>
        </p:nvSpPr>
        <p:spPr>
          <a:xfrm>
            <a:off x="5832000" y="2988000"/>
            <a:ext cx="1980000" cy="900000"/>
          </a:xfrm>
        </p:spPr>
        <p:txBody>
          <a:bodyPr numCol="1" spcCol="360000"/>
          <a:lstStyle>
            <a:lvl1pPr marL="0" indent="0" algn="ctr">
              <a:buNone/>
              <a:defRPr sz="1600"/>
            </a:lvl1pPr>
            <a:lvl2pPr>
              <a:defRPr sz="1400"/>
            </a:lvl2pPr>
          </a:lstStyle>
          <a:p>
            <a:pPr lvl="0"/>
            <a:r>
              <a:rPr lang="sv-SE" dirty="0"/>
              <a:t>Text</a:t>
            </a:r>
          </a:p>
        </p:txBody>
      </p:sp>
      <p:sp>
        <p:nvSpPr>
          <p:cNvPr id="4" name="Platshållare för innehåll 3">
            <a:extLst>
              <a:ext uri="{FF2B5EF4-FFF2-40B4-BE49-F238E27FC236}">
                <a16:creationId xmlns:a16="http://schemas.microsoft.com/office/drawing/2014/main" id="{D461F81C-F304-4006-A506-6268CDD53364}"/>
              </a:ext>
            </a:extLst>
          </p:cNvPr>
          <p:cNvSpPr>
            <a:spLocks noGrp="1"/>
          </p:cNvSpPr>
          <p:nvPr>
            <p:ph sz="quarter" idx="13" hasCustomPrompt="1"/>
          </p:nvPr>
        </p:nvSpPr>
        <p:spPr>
          <a:xfrm>
            <a:off x="1331914" y="1122362"/>
            <a:ext cx="1979612" cy="1721637"/>
          </a:xfrm>
        </p:spPr>
        <p:txBody>
          <a:bodyPr anchor="b" anchorCtr="0"/>
          <a:lstStyle>
            <a:lvl1pPr marL="0" indent="0" algn="ctr">
              <a:buNone/>
              <a:defRPr sz="6000" b="1"/>
            </a:lvl1pPr>
          </a:lstStyle>
          <a:p>
            <a:pPr lvl="0"/>
            <a:r>
              <a:rPr lang="sv-SE" dirty="0" err="1"/>
              <a:t>add</a:t>
            </a:r>
            <a:endParaRPr lang="sv-SE" dirty="0"/>
          </a:p>
        </p:txBody>
      </p:sp>
      <p:sp>
        <p:nvSpPr>
          <p:cNvPr id="19" name="Platshållare för innehåll 3">
            <a:extLst>
              <a:ext uri="{FF2B5EF4-FFF2-40B4-BE49-F238E27FC236}">
                <a16:creationId xmlns:a16="http://schemas.microsoft.com/office/drawing/2014/main" id="{E16BE111-5814-4442-BFC0-02E6B4694261}"/>
              </a:ext>
            </a:extLst>
          </p:cNvPr>
          <p:cNvSpPr>
            <a:spLocks noGrp="1"/>
          </p:cNvSpPr>
          <p:nvPr>
            <p:ph sz="quarter" idx="14" hasCustomPrompt="1"/>
          </p:nvPr>
        </p:nvSpPr>
        <p:spPr>
          <a:xfrm>
            <a:off x="3581956" y="1122362"/>
            <a:ext cx="1979612" cy="1721638"/>
          </a:xfrm>
        </p:spPr>
        <p:txBody>
          <a:bodyPr anchor="b" anchorCtr="0"/>
          <a:lstStyle>
            <a:lvl1pPr marL="0" indent="0" algn="ctr">
              <a:buNone/>
              <a:defRPr sz="6000" b="1"/>
            </a:lvl1pPr>
          </a:lstStyle>
          <a:p>
            <a:pPr lvl="0"/>
            <a:r>
              <a:rPr lang="sv-SE" dirty="0" err="1"/>
              <a:t>add</a:t>
            </a:r>
            <a:endParaRPr lang="sv-SE" dirty="0"/>
          </a:p>
        </p:txBody>
      </p:sp>
      <p:sp>
        <p:nvSpPr>
          <p:cNvPr id="20" name="Platshållare för innehåll 3">
            <a:extLst>
              <a:ext uri="{FF2B5EF4-FFF2-40B4-BE49-F238E27FC236}">
                <a16:creationId xmlns:a16="http://schemas.microsoft.com/office/drawing/2014/main" id="{03ADEBBF-25B5-46FF-AB3F-4B62B30A8342}"/>
              </a:ext>
            </a:extLst>
          </p:cNvPr>
          <p:cNvSpPr>
            <a:spLocks noGrp="1"/>
          </p:cNvSpPr>
          <p:nvPr>
            <p:ph sz="quarter" idx="15" hasCustomPrompt="1"/>
          </p:nvPr>
        </p:nvSpPr>
        <p:spPr>
          <a:xfrm>
            <a:off x="5832001" y="1122362"/>
            <a:ext cx="1979612" cy="1721638"/>
          </a:xfrm>
        </p:spPr>
        <p:txBody>
          <a:bodyPr anchor="b" anchorCtr="0"/>
          <a:lstStyle>
            <a:lvl1pPr marL="0" indent="0" algn="ctr">
              <a:buNone/>
              <a:defRPr sz="6000" b="1"/>
            </a:lvl1pPr>
          </a:lstStyle>
          <a:p>
            <a:pPr lvl="0"/>
            <a:r>
              <a:rPr lang="sv-SE" dirty="0" err="1"/>
              <a:t>add</a:t>
            </a:r>
            <a:endParaRPr lang="sv-SE" dirty="0"/>
          </a:p>
        </p:txBody>
      </p:sp>
      <p:sp>
        <p:nvSpPr>
          <p:cNvPr id="16" name="Rubrik 1">
            <a:extLst>
              <a:ext uri="{FF2B5EF4-FFF2-40B4-BE49-F238E27FC236}">
                <a16:creationId xmlns:a16="http://schemas.microsoft.com/office/drawing/2014/main" id="{A5D97874-ADE0-4887-9BED-540941DBCA10}"/>
              </a:ext>
            </a:extLst>
          </p:cNvPr>
          <p:cNvSpPr>
            <a:spLocks noGrp="1"/>
          </p:cNvSpPr>
          <p:nvPr>
            <p:ph type="title" hasCustomPrompt="1"/>
          </p:nvPr>
        </p:nvSpPr>
        <p:spPr>
          <a:xfrm>
            <a:off x="1332000" y="396000"/>
            <a:ext cx="6480000" cy="612000"/>
          </a:xfrm>
        </p:spPr>
        <p:txBody>
          <a:bodyPr/>
          <a:lstStyle>
            <a:lvl1pPr algn="ctr">
              <a:defRPr/>
            </a:lvl1pPr>
          </a:lstStyle>
          <a:p>
            <a:r>
              <a:rPr lang="en-GB" noProof="0" dirty="0"/>
              <a:t>Headline</a:t>
            </a:r>
          </a:p>
        </p:txBody>
      </p:sp>
      <p:sp>
        <p:nvSpPr>
          <p:cNvPr id="17" name="Platshållare för datum 3">
            <a:extLst>
              <a:ext uri="{FF2B5EF4-FFF2-40B4-BE49-F238E27FC236}">
                <a16:creationId xmlns:a16="http://schemas.microsoft.com/office/drawing/2014/main" id="{876A53B9-D33B-4141-ADEB-FAB562F86973}"/>
              </a:ext>
            </a:extLst>
          </p:cNvPr>
          <p:cNvSpPr>
            <a:spLocks noGrp="1"/>
          </p:cNvSpPr>
          <p:nvPr>
            <p:ph type="dt" sz="half" idx="2"/>
          </p:nvPr>
        </p:nvSpPr>
        <p:spPr>
          <a:xfrm>
            <a:off x="179387" y="4748400"/>
            <a:ext cx="932265"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fld id="{D55C767E-0879-40C0-9A7A-4F8ECDA51818}" type="datetime1">
              <a:rPr lang="sv-SE" smtClean="0"/>
              <a:t>2019-01-14</a:t>
            </a:fld>
            <a:endParaRPr lang="en-GB" dirty="0"/>
          </a:p>
        </p:txBody>
      </p:sp>
      <p:sp>
        <p:nvSpPr>
          <p:cNvPr id="21" name="Platshållare för sidfot 4">
            <a:extLst>
              <a:ext uri="{FF2B5EF4-FFF2-40B4-BE49-F238E27FC236}">
                <a16:creationId xmlns:a16="http://schemas.microsoft.com/office/drawing/2014/main" id="{55321FAC-D5A3-43FB-89FD-6209D39BEC3B}"/>
              </a:ext>
            </a:extLst>
          </p:cNvPr>
          <p:cNvSpPr>
            <a:spLocks noGrp="1"/>
          </p:cNvSpPr>
          <p:nvPr>
            <p:ph type="ftr" sz="quarter" idx="3"/>
          </p:nvPr>
        </p:nvSpPr>
        <p:spPr>
          <a:xfrm>
            <a:off x="179387" y="4856400"/>
            <a:ext cx="2620800"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endParaRPr lang="en-GB" dirty="0"/>
          </a:p>
          <a:p>
            <a:r>
              <a:rPr lang="en-GB" dirty="0"/>
              <a:t>Confidentiality – Critical (C4), High (C3), Medium (C2), None (C1)</a:t>
            </a:r>
          </a:p>
        </p:txBody>
      </p:sp>
      <p:sp>
        <p:nvSpPr>
          <p:cNvPr id="22" name="Platshållare för bildnummer 5">
            <a:extLst>
              <a:ext uri="{FF2B5EF4-FFF2-40B4-BE49-F238E27FC236}">
                <a16:creationId xmlns:a16="http://schemas.microsoft.com/office/drawing/2014/main" id="{7D06F3F4-E3C3-47B8-A364-6BBBA931CA61}"/>
              </a:ext>
            </a:extLst>
          </p:cNvPr>
          <p:cNvSpPr>
            <a:spLocks noGrp="1"/>
          </p:cNvSpPr>
          <p:nvPr>
            <p:ph type="sldNum" sz="quarter" idx="4"/>
          </p:nvPr>
        </p:nvSpPr>
        <p:spPr>
          <a:xfrm>
            <a:off x="8600400" y="4806000"/>
            <a:ext cx="374400" cy="180000"/>
          </a:xfrm>
          <a:prstGeom prst="rect">
            <a:avLst/>
          </a:prstGeom>
        </p:spPr>
        <p:txBody>
          <a:bodyPr vert="horz" lIns="0" tIns="0" rIns="0" bIns="0" rtlCol="0" anchor="b" anchorCtr="0"/>
          <a:lstStyle>
            <a:lvl1pPr algn="r">
              <a:lnSpc>
                <a:spcPts val="900"/>
              </a:lnSpc>
              <a:defRPr sz="580">
                <a:solidFill>
                  <a:schemeClr val="tx1">
                    <a:tint val="75000"/>
                  </a:schemeClr>
                </a:solidFill>
              </a:defRPr>
            </a:lvl1pPr>
          </a:lstStyle>
          <a:p>
            <a:fld id="{B2B07D95-7C69-46C0-AD2A-2DA1650028AD}" type="slidenum">
              <a:rPr lang="en-GB" smtClean="0"/>
              <a:pPr/>
              <a:t>‹#›</a:t>
            </a:fld>
            <a:endParaRPr lang="en-GB" dirty="0"/>
          </a:p>
        </p:txBody>
      </p:sp>
    </p:spTree>
    <p:extLst>
      <p:ext uri="{BB962C8B-B14F-4D97-AF65-F5344CB8AC3E}">
        <p14:creationId xmlns:p14="http://schemas.microsoft.com/office/powerpoint/2010/main" val="1858761018"/>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837">
          <p15:clr>
            <a:srgbClr val="FBAE40"/>
          </p15:clr>
        </p15:guide>
        <p15:guide id="4" pos="4923">
          <p15:clr>
            <a:srgbClr val="FBAE40"/>
          </p15:clr>
        </p15:guide>
        <p15:guide id="5" pos="3670">
          <p15:clr>
            <a:srgbClr val="FBAE40"/>
          </p15:clr>
        </p15:guide>
        <p15:guide id="6" pos="3509">
          <p15:clr>
            <a:srgbClr val="FBAE40"/>
          </p15:clr>
        </p15:guide>
        <p15:guide id="7" pos="2251">
          <p15:clr>
            <a:srgbClr val="FBAE40"/>
          </p15:clr>
        </p15:guide>
        <p15:guide id="8" pos="2090">
          <p15:clr>
            <a:srgbClr val="FBAE40"/>
          </p15:clr>
        </p15:guide>
        <p15:guide id="9" orient="horz" pos="249">
          <p15:clr>
            <a:srgbClr val="FBAE40"/>
          </p15:clr>
        </p15:guide>
        <p15:guide id="10" orient="horz" pos="635">
          <p15:clr>
            <a:srgbClr val="FBAE40"/>
          </p15:clr>
        </p15:guide>
        <p15:guide id="11" orient="horz" pos="707">
          <p15:clr>
            <a:srgbClr val="FBAE40"/>
          </p15:clr>
        </p15:guide>
        <p15:guide id="12" orient="horz" pos="1793">
          <p15:clr>
            <a:srgbClr val="FBAE40"/>
          </p15:clr>
        </p15:guide>
        <p15:guide id="13" orient="horz" pos="1876">
          <p15:clr>
            <a:srgbClr val="FBAE40"/>
          </p15:clr>
        </p15:guide>
        <p15:guide id="14" orient="horz" pos="245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_">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F1FEA1-B236-42CA-B107-5AA57115737C}"/>
              </a:ext>
            </a:extLst>
          </p:cNvPr>
          <p:cNvSpPr>
            <a:spLocks noGrp="1"/>
          </p:cNvSpPr>
          <p:nvPr>
            <p:ph type="title" hasCustomPrompt="1"/>
          </p:nvPr>
        </p:nvSpPr>
        <p:spPr/>
        <p:txBody>
          <a:bodyPr/>
          <a:lstStyle>
            <a:lvl1pPr>
              <a:defRPr/>
            </a:lvl1pPr>
          </a:lstStyle>
          <a:p>
            <a:r>
              <a:rPr lang="en-GB" noProof="0" dirty="0"/>
              <a:t>Headline</a:t>
            </a:r>
          </a:p>
        </p:txBody>
      </p:sp>
      <p:sp>
        <p:nvSpPr>
          <p:cNvPr id="6" name="Platshållare för datum 3">
            <a:extLst>
              <a:ext uri="{FF2B5EF4-FFF2-40B4-BE49-F238E27FC236}">
                <a16:creationId xmlns:a16="http://schemas.microsoft.com/office/drawing/2014/main" id="{DDF92EE2-58DD-4DF6-A2E5-499E34623D6A}"/>
              </a:ext>
            </a:extLst>
          </p:cNvPr>
          <p:cNvSpPr>
            <a:spLocks noGrp="1"/>
          </p:cNvSpPr>
          <p:nvPr>
            <p:ph type="dt" sz="half" idx="2"/>
          </p:nvPr>
        </p:nvSpPr>
        <p:spPr>
          <a:xfrm>
            <a:off x="179387" y="4748400"/>
            <a:ext cx="932265"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fld id="{6279FD88-C5BD-43B6-B6AA-7828E1707E02}" type="datetime1">
              <a:rPr lang="sv-SE" smtClean="0"/>
              <a:t>2019-01-14</a:t>
            </a:fld>
            <a:endParaRPr lang="en-GB" dirty="0"/>
          </a:p>
        </p:txBody>
      </p:sp>
      <p:sp>
        <p:nvSpPr>
          <p:cNvPr id="9" name="Platshållare för sidfot 4">
            <a:extLst>
              <a:ext uri="{FF2B5EF4-FFF2-40B4-BE49-F238E27FC236}">
                <a16:creationId xmlns:a16="http://schemas.microsoft.com/office/drawing/2014/main" id="{01637DE1-884E-4F3A-8CA9-489221E4A740}"/>
              </a:ext>
            </a:extLst>
          </p:cNvPr>
          <p:cNvSpPr>
            <a:spLocks noGrp="1"/>
          </p:cNvSpPr>
          <p:nvPr>
            <p:ph type="ftr" sz="quarter" idx="3"/>
          </p:nvPr>
        </p:nvSpPr>
        <p:spPr>
          <a:xfrm>
            <a:off x="179387" y="4856400"/>
            <a:ext cx="2620800"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endParaRPr lang="en-GB" dirty="0"/>
          </a:p>
          <a:p>
            <a:r>
              <a:rPr lang="en-GB" dirty="0"/>
              <a:t>Confidentiality – Critical (C4), High (C3), Medium (C2), None (C1)</a:t>
            </a:r>
          </a:p>
        </p:txBody>
      </p:sp>
      <p:sp>
        <p:nvSpPr>
          <p:cNvPr id="10" name="Platshållare för bildnummer 5">
            <a:extLst>
              <a:ext uri="{FF2B5EF4-FFF2-40B4-BE49-F238E27FC236}">
                <a16:creationId xmlns:a16="http://schemas.microsoft.com/office/drawing/2014/main" id="{55C3E5CC-4B21-42DB-A4F1-31204EAB215E}"/>
              </a:ext>
            </a:extLst>
          </p:cNvPr>
          <p:cNvSpPr>
            <a:spLocks noGrp="1"/>
          </p:cNvSpPr>
          <p:nvPr>
            <p:ph type="sldNum" sz="quarter" idx="4"/>
          </p:nvPr>
        </p:nvSpPr>
        <p:spPr>
          <a:xfrm>
            <a:off x="8600400" y="4806000"/>
            <a:ext cx="374400" cy="180000"/>
          </a:xfrm>
          <a:prstGeom prst="rect">
            <a:avLst/>
          </a:prstGeom>
        </p:spPr>
        <p:txBody>
          <a:bodyPr vert="horz" lIns="0" tIns="0" rIns="0" bIns="0" rtlCol="0" anchor="b" anchorCtr="0"/>
          <a:lstStyle>
            <a:lvl1pPr algn="r">
              <a:lnSpc>
                <a:spcPts val="900"/>
              </a:lnSpc>
              <a:defRPr sz="580">
                <a:solidFill>
                  <a:schemeClr val="tx1">
                    <a:tint val="75000"/>
                  </a:schemeClr>
                </a:solidFill>
              </a:defRPr>
            </a:lvl1pPr>
          </a:lstStyle>
          <a:p>
            <a:fld id="{B2B07D95-7C69-46C0-AD2A-2DA1650028AD}" type="slidenum">
              <a:rPr lang="en-GB" smtClean="0"/>
              <a:pPr/>
              <a:t>‹#›</a:t>
            </a:fld>
            <a:endParaRPr lang="en-GB" dirty="0"/>
          </a:p>
        </p:txBody>
      </p:sp>
    </p:spTree>
    <p:extLst>
      <p:ext uri="{BB962C8B-B14F-4D97-AF65-F5344CB8AC3E}">
        <p14:creationId xmlns:p14="http://schemas.microsoft.com/office/powerpoint/2010/main" val="1405405454"/>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5261">
          <p15:clr>
            <a:srgbClr val="FBAE40"/>
          </p15:clr>
        </p15:guide>
        <p15:guide id="4" pos="499">
          <p15:clr>
            <a:srgbClr val="FBAE40"/>
          </p15:clr>
        </p15:guide>
        <p15:guide id="5" orient="horz" pos="249">
          <p15:clr>
            <a:srgbClr val="FBAE40"/>
          </p15:clr>
        </p15:guide>
        <p15:guide id="6" orient="horz" pos="826">
          <p15:clr>
            <a:srgbClr val="FBAE40"/>
          </p15:clr>
        </p15:guide>
        <p15:guide id="7" orient="horz" pos="28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pty _">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66FFAD-9A1C-4EF0-B50F-5520D29DB2E4}"/>
              </a:ext>
            </a:extLst>
          </p:cNvPr>
          <p:cNvSpPr/>
          <p:nvPr userDrawn="1"/>
        </p:nvSpPr>
        <p:spPr>
          <a:xfrm>
            <a:off x="390835" y="1576515"/>
            <a:ext cx="900000" cy="83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datum 3">
            <a:extLst>
              <a:ext uri="{FF2B5EF4-FFF2-40B4-BE49-F238E27FC236}">
                <a16:creationId xmlns:a16="http://schemas.microsoft.com/office/drawing/2014/main" id="{5A89D048-D90D-4A17-BCDC-999806701F5E}"/>
              </a:ext>
            </a:extLst>
          </p:cNvPr>
          <p:cNvSpPr>
            <a:spLocks noGrp="1"/>
          </p:cNvSpPr>
          <p:nvPr>
            <p:ph type="dt" sz="half" idx="2"/>
          </p:nvPr>
        </p:nvSpPr>
        <p:spPr>
          <a:xfrm>
            <a:off x="179387" y="4748400"/>
            <a:ext cx="932265"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fld id="{86DDCFBA-E3A7-4284-B6AA-F762E8E1E4A7}" type="datetime1">
              <a:rPr lang="sv-SE" smtClean="0"/>
              <a:t>2019-01-14</a:t>
            </a:fld>
            <a:endParaRPr lang="en-GB" dirty="0"/>
          </a:p>
        </p:txBody>
      </p:sp>
      <p:sp>
        <p:nvSpPr>
          <p:cNvPr id="8" name="Platshållare för sidfot 4">
            <a:extLst>
              <a:ext uri="{FF2B5EF4-FFF2-40B4-BE49-F238E27FC236}">
                <a16:creationId xmlns:a16="http://schemas.microsoft.com/office/drawing/2014/main" id="{8C2B834D-E3AB-46AA-B67E-819ACCED2C32}"/>
              </a:ext>
            </a:extLst>
          </p:cNvPr>
          <p:cNvSpPr>
            <a:spLocks noGrp="1"/>
          </p:cNvSpPr>
          <p:nvPr>
            <p:ph type="ftr" sz="quarter" idx="3"/>
          </p:nvPr>
        </p:nvSpPr>
        <p:spPr>
          <a:xfrm>
            <a:off x="179387" y="4856400"/>
            <a:ext cx="2620800"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endParaRPr lang="en-GB" dirty="0"/>
          </a:p>
          <a:p>
            <a:r>
              <a:rPr lang="en-GB" dirty="0"/>
              <a:t>Confidentiality – Critical (C4), High (C3), Medium (C2), None (C1)</a:t>
            </a:r>
          </a:p>
        </p:txBody>
      </p:sp>
      <p:sp>
        <p:nvSpPr>
          <p:cNvPr id="11" name="Platshållare för bildnummer 5">
            <a:extLst>
              <a:ext uri="{FF2B5EF4-FFF2-40B4-BE49-F238E27FC236}">
                <a16:creationId xmlns:a16="http://schemas.microsoft.com/office/drawing/2014/main" id="{896C7C87-A832-44B3-894B-B5F4DDD9C942}"/>
              </a:ext>
            </a:extLst>
          </p:cNvPr>
          <p:cNvSpPr>
            <a:spLocks noGrp="1"/>
          </p:cNvSpPr>
          <p:nvPr>
            <p:ph type="sldNum" sz="quarter" idx="4"/>
          </p:nvPr>
        </p:nvSpPr>
        <p:spPr>
          <a:xfrm>
            <a:off x="8600400" y="4806000"/>
            <a:ext cx="374400" cy="180000"/>
          </a:xfrm>
          <a:prstGeom prst="rect">
            <a:avLst/>
          </a:prstGeom>
        </p:spPr>
        <p:txBody>
          <a:bodyPr vert="horz" lIns="0" tIns="0" rIns="0" bIns="0" rtlCol="0" anchor="b" anchorCtr="0"/>
          <a:lstStyle>
            <a:lvl1pPr algn="r">
              <a:lnSpc>
                <a:spcPts val="900"/>
              </a:lnSpc>
              <a:defRPr sz="580">
                <a:solidFill>
                  <a:schemeClr val="tx1">
                    <a:tint val="75000"/>
                  </a:schemeClr>
                </a:solidFill>
              </a:defRPr>
            </a:lvl1pPr>
          </a:lstStyle>
          <a:p>
            <a:fld id="{B2B07D95-7C69-46C0-AD2A-2DA1650028AD}" type="slidenum">
              <a:rPr lang="en-GB" smtClean="0"/>
              <a:pPr/>
              <a:t>‹#›</a:t>
            </a:fld>
            <a:endParaRPr lang="en-GB" dirty="0"/>
          </a:p>
        </p:txBody>
      </p:sp>
    </p:spTree>
    <p:extLst>
      <p:ext uri="{BB962C8B-B14F-4D97-AF65-F5344CB8AC3E}">
        <p14:creationId xmlns:p14="http://schemas.microsoft.com/office/powerpoint/2010/main" val="3304736070"/>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99">
          <p15:clr>
            <a:srgbClr val="FBAE40"/>
          </p15:clr>
        </p15:guide>
        <p15:guide id="4" pos="5261">
          <p15:clr>
            <a:srgbClr val="FBAE40"/>
          </p15:clr>
        </p15:guide>
        <p15:guide id="5" orient="horz" pos="2838">
          <p15:clr>
            <a:srgbClr val="FBAE40"/>
          </p15:clr>
        </p15:guide>
        <p15:guide id="6" orient="horz" pos="249">
          <p15:clr>
            <a:srgbClr val="FBAE40"/>
          </p15:clr>
        </p15:guide>
        <p15:guide id="8" orient="horz" pos="83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Rubrik, text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14363" y="426244"/>
            <a:ext cx="7467600" cy="471488"/>
          </a:xfrm>
        </p:spPr>
        <p:txBody>
          <a:bodyPr/>
          <a:lstStyle/>
          <a:p>
            <a:r>
              <a:rPr lang="sv-SE"/>
              <a:t>Klicka här för att ändra format</a:t>
            </a:r>
          </a:p>
        </p:txBody>
      </p:sp>
      <p:sp>
        <p:nvSpPr>
          <p:cNvPr id="3" name="Platshållare för text 2"/>
          <p:cNvSpPr>
            <a:spLocks noGrp="1"/>
          </p:cNvSpPr>
          <p:nvPr>
            <p:ph type="body" sz="half" idx="1"/>
          </p:nvPr>
        </p:nvSpPr>
        <p:spPr>
          <a:xfrm>
            <a:off x="614363" y="1143000"/>
            <a:ext cx="3530600" cy="3028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2"/>
          </p:nvPr>
        </p:nvSpPr>
        <p:spPr>
          <a:xfrm>
            <a:off x="4297363" y="1143000"/>
            <a:ext cx="3530600" cy="14573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4"/>
          <p:cNvSpPr>
            <a:spLocks noGrp="1"/>
          </p:cNvSpPr>
          <p:nvPr>
            <p:ph sz="quarter" idx="3"/>
          </p:nvPr>
        </p:nvSpPr>
        <p:spPr>
          <a:xfrm>
            <a:off x="4297363" y="2714625"/>
            <a:ext cx="3530600" cy="14573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datum 5"/>
          <p:cNvSpPr>
            <a:spLocks noGrp="1"/>
          </p:cNvSpPr>
          <p:nvPr>
            <p:ph type="dt" sz="half" idx="10"/>
          </p:nvPr>
        </p:nvSpPr>
        <p:spPr>
          <a:xfrm>
            <a:off x="1173861" y="4856321"/>
            <a:ext cx="1295400" cy="109538"/>
          </a:xfrm>
          <a:prstGeom prst="rect">
            <a:avLst/>
          </a:prstGeom>
        </p:spPr>
        <p:txBody>
          <a:bodyPr/>
          <a:lstStyle>
            <a:lvl1pPr>
              <a:defRPr sz="1100"/>
            </a:lvl1pPr>
          </a:lstStyle>
          <a:p>
            <a:fld id="{EBE7057A-3AE9-4BB9-91A2-2A8432177CF2}" type="datetime1">
              <a:rPr lang="sv-SE" altLang="sv-SE" smtClean="0"/>
              <a:pPr/>
              <a:t>2019-01-14</a:t>
            </a:fld>
            <a:endParaRPr lang="sv-SE" altLang="sv-SE"/>
          </a:p>
        </p:txBody>
      </p:sp>
      <p:sp>
        <p:nvSpPr>
          <p:cNvPr id="7" name="Platshållare för sidfot 6"/>
          <p:cNvSpPr>
            <a:spLocks noGrp="1"/>
          </p:cNvSpPr>
          <p:nvPr>
            <p:ph type="ftr" sz="quarter" idx="11"/>
          </p:nvPr>
        </p:nvSpPr>
        <p:spPr>
          <a:xfrm>
            <a:off x="84138" y="4924425"/>
            <a:ext cx="2667000" cy="114300"/>
          </a:xfrm>
        </p:spPr>
        <p:txBody>
          <a:bodyPr/>
          <a:lstStyle>
            <a:lvl1pPr>
              <a:defRPr/>
            </a:lvl1pPr>
          </a:lstStyle>
          <a:p>
            <a:r>
              <a:rPr lang="sv-SE" altLang="sv-SE"/>
              <a:t>Tore Åhlström</a:t>
            </a:r>
          </a:p>
        </p:txBody>
      </p:sp>
      <p:sp>
        <p:nvSpPr>
          <p:cNvPr id="8" name="Platshållare för bildnummer 7"/>
          <p:cNvSpPr>
            <a:spLocks noGrp="1"/>
          </p:cNvSpPr>
          <p:nvPr>
            <p:ph type="sldNum" sz="quarter" idx="12"/>
          </p:nvPr>
        </p:nvSpPr>
        <p:spPr>
          <a:xfrm>
            <a:off x="8336344" y="4857750"/>
            <a:ext cx="685800" cy="180975"/>
          </a:xfrm>
        </p:spPr>
        <p:txBody>
          <a:bodyPr/>
          <a:lstStyle>
            <a:lvl1pPr>
              <a:defRPr/>
            </a:lvl1pPr>
          </a:lstStyle>
          <a:p>
            <a:fld id="{062DF06C-C7FB-488F-AD26-A159D1D17C87}" type="slidenum">
              <a:rPr lang="en-GB" altLang="sv-SE"/>
              <a:pPr/>
              <a:t>‹#›</a:t>
            </a:fld>
            <a:endParaRPr lang="en-GB" altLang="sv-SE"/>
          </a:p>
        </p:txBody>
      </p:sp>
    </p:spTree>
    <p:extLst>
      <p:ext uri="{BB962C8B-B14F-4D97-AF65-F5344CB8AC3E}">
        <p14:creationId xmlns:p14="http://schemas.microsoft.com/office/powerpoint/2010/main" val="1358326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spTree>
      <p:nvGrpSpPr>
        <p:cNvPr id="1" name=""/>
        <p:cNvGrpSpPr/>
        <p:nvPr/>
      </p:nvGrpSpPr>
      <p:grpSpPr>
        <a:xfrm>
          <a:off x="0" y="0"/>
          <a:ext cx="0" cy="0"/>
          <a:chOff x="0" y="0"/>
          <a:chExt cx="0" cy="0"/>
        </a:xfrm>
      </p:grpSpPr>
      <p:sp>
        <p:nvSpPr>
          <p:cNvPr id="12" name="Platshållare för bild 4">
            <a:extLst>
              <a:ext uri="{FF2B5EF4-FFF2-40B4-BE49-F238E27FC236}">
                <a16:creationId xmlns:a16="http://schemas.microsoft.com/office/drawing/2014/main" id="{41EC61FF-2DF8-4E41-9AC2-00EBA6C4EE46}"/>
              </a:ext>
            </a:extLst>
          </p:cNvPr>
          <p:cNvSpPr>
            <a:spLocks noGrp="1"/>
          </p:cNvSpPr>
          <p:nvPr>
            <p:ph type="pic" sz="quarter" idx="14"/>
          </p:nvPr>
        </p:nvSpPr>
        <p:spPr>
          <a:xfrm>
            <a:off x="179387" y="162000"/>
            <a:ext cx="8785225" cy="4489200"/>
          </a:xfrm>
        </p:spPr>
        <p:txBody>
          <a:bodyPr/>
          <a:lstStyle>
            <a:lvl1pPr marL="0" indent="0">
              <a:buNone/>
              <a:defRPr/>
            </a:lvl1pPr>
          </a:lstStyle>
          <a:p>
            <a:r>
              <a:rPr lang="de-DE"/>
              <a:t>Bild durch Klicken auf Symbol hinzufügen</a:t>
            </a:r>
            <a:endParaRPr lang="sv-SE" dirty="0"/>
          </a:p>
        </p:txBody>
      </p:sp>
      <p:sp>
        <p:nvSpPr>
          <p:cNvPr id="2" name="Rubrik 1">
            <a:extLst>
              <a:ext uri="{FF2B5EF4-FFF2-40B4-BE49-F238E27FC236}">
                <a16:creationId xmlns:a16="http://schemas.microsoft.com/office/drawing/2014/main" id="{A8701F40-435C-45D0-AF3A-C418FF0B07C4}"/>
              </a:ext>
            </a:extLst>
          </p:cNvPr>
          <p:cNvSpPr>
            <a:spLocks noGrp="1"/>
          </p:cNvSpPr>
          <p:nvPr>
            <p:ph type="ctrTitle" hasCustomPrompt="1"/>
          </p:nvPr>
        </p:nvSpPr>
        <p:spPr>
          <a:xfrm>
            <a:off x="179387" y="1324800"/>
            <a:ext cx="8795413" cy="1411571"/>
          </a:xfrm>
        </p:spPr>
        <p:txBody>
          <a:bodyPr anchor="ctr" anchorCtr="0"/>
          <a:lstStyle>
            <a:lvl1pPr algn="ctr">
              <a:lnSpc>
                <a:spcPct val="85000"/>
              </a:lnSpc>
              <a:defRPr sz="6000">
                <a:solidFill>
                  <a:schemeClr val="bg1"/>
                </a:solidFill>
              </a:defRPr>
            </a:lvl1pPr>
          </a:lstStyle>
          <a:p>
            <a:r>
              <a:rPr lang="en-GB" noProof="0" dirty="0"/>
              <a:t>Headline</a:t>
            </a:r>
          </a:p>
        </p:txBody>
      </p:sp>
      <p:sp>
        <p:nvSpPr>
          <p:cNvPr id="3" name="Underrubrik 2">
            <a:extLst>
              <a:ext uri="{FF2B5EF4-FFF2-40B4-BE49-F238E27FC236}">
                <a16:creationId xmlns:a16="http://schemas.microsoft.com/office/drawing/2014/main" id="{B298BC51-1A25-4531-BE85-A74DC30969FB}"/>
              </a:ext>
            </a:extLst>
          </p:cNvPr>
          <p:cNvSpPr>
            <a:spLocks noGrp="1"/>
          </p:cNvSpPr>
          <p:nvPr>
            <p:ph type="subTitle" idx="1" hasCustomPrompt="1"/>
          </p:nvPr>
        </p:nvSpPr>
        <p:spPr>
          <a:xfrm>
            <a:off x="1872000" y="2937600"/>
            <a:ext cx="5400000" cy="662158"/>
          </a:xfrm>
        </p:spPr>
        <p:txBody>
          <a:bodyPr/>
          <a:lstStyle>
            <a:lvl1pPr marL="0" indent="0" algn="ctr">
              <a:lnSpc>
                <a:spcPts val="1600"/>
              </a:lnSpc>
              <a:buNone/>
              <a:defRPr sz="1200" b="1">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GB" noProof="0" dirty="0"/>
              <a:t>Subheading</a:t>
            </a:r>
          </a:p>
        </p:txBody>
      </p:sp>
      <p:sp>
        <p:nvSpPr>
          <p:cNvPr id="9" name="Platshållare för text 8">
            <a:extLst>
              <a:ext uri="{FF2B5EF4-FFF2-40B4-BE49-F238E27FC236}">
                <a16:creationId xmlns:a16="http://schemas.microsoft.com/office/drawing/2014/main" id="{B8A0E61E-09AA-47C6-A25C-1725CA5C9C11}"/>
              </a:ext>
            </a:extLst>
          </p:cNvPr>
          <p:cNvSpPr>
            <a:spLocks noGrp="1"/>
          </p:cNvSpPr>
          <p:nvPr>
            <p:ph type="body" sz="quarter" idx="13" hasCustomPrompt="1"/>
          </p:nvPr>
        </p:nvSpPr>
        <p:spPr>
          <a:xfrm>
            <a:off x="2772000" y="3700800"/>
            <a:ext cx="3600000" cy="360000"/>
          </a:xfrm>
        </p:spPr>
        <p:txBody>
          <a:bodyPr anchor="t" anchorCtr="0"/>
          <a:lstStyle>
            <a:lvl1pPr marL="0" indent="0" algn="ctr">
              <a:lnSpc>
                <a:spcPts val="1400"/>
              </a:lnSpc>
              <a:buNone/>
              <a:defRPr sz="800">
                <a:solidFill>
                  <a:schemeClr val="bg1"/>
                </a:solidFill>
              </a:defRPr>
            </a:lvl1pPr>
          </a:lstStyle>
          <a:p>
            <a:pPr lvl="0"/>
            <a:r>
              <a:rPr lang="en-GB" noProof="0" dirty="0"/>
              <a:t>Text, Date, Author</a:t>
            </a:r>
          </a:p>
        </p:txBody>
      </p:sp>
      <p:sp>
        <p:nvSpPr>
          <p:cNvPr id="15" name="Platshållare för datum 3">
            <a:extLst>
              <a:ext uri="{FF2B5EF4-FFF2-40B4-BE49-F238E27FC236}">
                <a16:creationId xmlns:a16="http://schemas.microsoft.com/office/drawing/2014/main" id="{C731A680-3D34-4DE4-BC26-01FEA015A52A}"/>
              </a:ext>
            </a:extLst>
          </p:cNvPr>
          <p:cNvSpPr>
            <a:spLocks noGrp="1"/>
          </p:cNvSpPr>
          <p:nvPr>
            <p:ph type="dt" sz="half" idx="2"/>
          </p:nvPr>
        </p:nvSpPr>
        <p:spPr>
          <a:xfrm>
            <a:off x="179387" y="4748400"/>
            <a:ext cx="932265"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fld id="{073B77E2-8CFE-4601-BB99-F2DABC4B687A}" type="datetime1">
              <a:rPr lang="sv-SE" smtClean="0"/>
              <a:t>2019-01-14</a:t>
            </a:fld>
            <a:endParaRPr lang="en-GB" dirty="0"/>
          </a:p>
        </p:txBody>
      </p:sp>
      <p:sp>
        <p:nvSpPr>
          <p:cNvPr id="16" name="Platshållare för sidfot 4">
            <a:extLst>
              <a:ext uri="{FF2B5EF4-FFF2-40B4-BE49-F238E27FC236}">
                <a16:creationId xmlns:a16="http://schemas.microsoft.com/office/drawing/2014/main" id="{B187FED9-07B2-4AD3-B30B-BD7394D85BC2}"/>
              </a:ext>
            </a:extLst>
          </p:cNvPr>
          <p:cNvSpPr>
            <a:spLocks noGrp="1"/>
          </p:cNvSpPr>
          <p:nvPr>
            <p:ph type="ftr" sz="quarter" idx="3"/>
          </p:nvPr>
        </p:nvSpPr>
        <p:spPr>
          <a:xfrm>
            <a:off x="179387" y="4856400"/>
            <a:ext cx="2620800"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endParaRPr lang="en-GB" dirty="0"/>
          </a:p>
          <a:p>
            <a:r>
              <a:rPr lang="en-GB" dirty="0"/>
              <a:t>Confidentiality – Critical (C4), High (C3), Medium (C2), None (C1)</a:t>
            </a:r>
          </a:p>
        </p:txBody>
      </p:sp>
      <p:sp>
        <p:nvSpPr>
          <p:cNvPr id="18" name="Platshållare för bildnummer 5">
            <a:extLst>
              <a:ext uri="{FF2B5EF4-FFF2-40B4-BE49-F238E27FC236}">
                <a16:creationId xmlns:a16="http://schemas.microsoft.com/office/drawing/2014/main" id="{3EC18A65-3F5D-46F1-B685-A42DDA2CBF21}"/>
              </a:ext>
            </a:extLst>
          </p:cNvPr>
          <p:cNvSpPr>
            <a:spLocks noGrp="1"/>
          </p:cNvSpPr>
          <p:nvPr>
            <p:ph type="sldNum" sz="quarter" idx="4"/>
          </p:nvPr>
        </p:nvSpPr>
        <p:spPr>
          <a:xfrm>
            <a:off x="8600400" y="4806000"/>
            <a:ext cx="374400" cy="180000"/>
          </a:xfrm>
          <a:prstGeom prst="rect">
            <a:avLst/>
          </a:prstGeom>
        </p:spPr>
        <p:txBody>
          <a:bodyPr vert="horz" lIns="0" tIns="0" rIns="0" bIns="0" rtlCol="0" anchor="b" anchorCtr="0"/>
          <a:lstStyle>
            <a:lvl1pPr algn="r">
              <a:lnSpc>
                <a:spcPts val="900"/>
              </a:lnSpc>
              <a:defRPr sz="580">
                <a:solidFill>
                  <a:schemeClr val="tx1">
                    <a:tint val="75000"/>
                  </a:schemeClr>
                </a:solidFill>
              </a:defRPr>
            </a:lvl1pPr>
          </a:lstStyle>
          <a:p>
            <a:fld id="{B2B07D95-7C69-46C0-AD2A-2DA1650028AD}" type="slidenum">
              <a:rPr lang="en-GB" smtClean="0"/>
              <a:pPr/>
              <a:t>‹#›</a:t>
            </a:fld>
            <a:endParaRPr lang="en-GB" dirty="0"/>
          </a:p>
        </p:txBody>
      </p:sp>
    </p:spTree>
    <p:extLst>
      <p:ext uri="{BB962C8B-B14F-4D97-AF65-F5344CB8AC3E}">
        <p14:creationId xmlns:p14="http://schemas.microsoft.com/office/powerpoint/2010/main" val="3653595919"/>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 columns, bullets">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a:lvl1pPr>
          </a:lstStyle>
          <a:p>
            <a:r>
              <a:rPr lang="en-GB" noProof="0" dirty="0"/>
              <a:t>Sub Headline</a:t>
            </a:r>
          </a:p>
        </p:txBody>
      </p:sp>
      <p:sp>
        <p:nvSpPr>
          <p:cNvPr id="3" name="Inhaltsplatzhalter 2"/>
          <p:cNvSpPr>
            <a:spLocks noGrp="1"/>
          </p:cNvSpPr>
          <p:nvPr>
            <p:ph idx="1" hasCustomPrompt="1"/>
          </p:nvPr>
        </p:nvSpPr>
        <p:spPr bwMode="gray">
          <a:xfrm>
            <a:off x="323851" y="1419623"/>
            <a:ext cx="6335713" cy="3095625"/>
          </a:xfrm>
        </p:spPr>
        <p:txBody>
          <a:bodyPr/>
          <a:lstStyle>
            <a:lvl1pPr>
              <a:spcBef>
                <a:spcPts val="600"/>
              </a:spcBef>
              <a:tabLst/>
              <a:defRPr/>
            </a:lvl1pPr>
            <a:lvl2pPr>
              <a:spcBef>
                <a:spcPts val="600"/>
              </a:spcBef>
              <a:tabLst/>
              <a:defRPr/>
            </a:lvl2pPr>
            <a:lvl3pPr>
              <a:spcBef>
                <a:spcPts val="600"/>
              </a:spcBef>
              <a:tabLst/>
              <a:defRPr/>
            </a:lvl3pPr>
            <a:lvl4pPr>
              <a:spcBef>
                <a:spcPts val="600"/>
              </a:spcBef>
              <a:tabLst/>
              <a:defRPr/>
            </a:lvl4pPr>
            <a:lvl5pPr>
              <a:spcBef>
                <a:spcPts val="400"/>
              </a:spcBef>
              <a:tabLst/>
              <a:defRPr/>
            </a:lvl5pPr>
          </a:lstStyle>
          <a:p>
            <a:pPr lvl="0"/>
            <a:r>
              <a:rPr lang="en-US" noProof="0" dirty="0"/>
              <a:t>Write text or add object.</a:t>
            </a:r>
            <a:endParaRPr lang="en-GB" noProof="0" dirty="0"/>
          </a:p>
          <a:p>
            <a:pPr lvl="1"/>
            <a:r>
              <a:rPr lang="en-GB" noProof="0" dirty="0"/>
              <a:t>Level two</a:t>
            </a:r>
          </a:p>
          <a:p>
            <a:pPr lvl="2"/>
            <a:r>
              <a:rPr lang="en-GB" noProof="0" dirty="0"/>
              <a:t>Level three</a:t>
            </a:r>
          </a:p>
          <a:p>
            <a:pPr lvl="3"/>
            <a:r>
              <a:rPr lang="en-GB" noProof="0" dirty="0"/>
              <a:t>Level four</a:t>
            </a:r>
          </a:p>
        </p:txBody>
      </p:sp>
      <p:sp>
        <p:nvSpPr>
          <p:cNvPr id="9" name="Foliennummernplatzhalter 11"/>
          <p:cNvSpPr>
            <a:spLocks noGrp="1"/>
          </p:cNvSpPr>
          <p:nvPr>
            <p:ph type="sldNum" sz="quarter" idx="4"/>
          </p:nvPr>
        </p:nvSpPr>
        <p:spPr bwMode="gray">
          <a:xfrm>
            <a:off x="8604702" y="4768014"/>
            <a:ext cx="233772" cy="180000"/>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bodyPr>
          <a:lstStyle>
            <a:lvl1pPr algn="r" rtl="0" fontAlgn="base">
              <a:spcBef>
                <a:spcPct val="0"/>
              </a:spcBef>
              <a:spcAft>
                <a:spcPct val="0"/>
              </a:spcAft>
              <a:buClrTx/>
              <a:defRPr lang="de-DE" sz="1200" b="0" kern="1200" smtClean="0">
                <a:solidFill>
                  <a:schemeClr val="tx1"/>
                </a:solidFill>
                <a:latin typeface="+mn-lt"/>
                <a:ea typeface="+mn-ea"/>
                <a:cs typeface="Arial" pitchFamily="34" charset="0"/>
              </a:defRPr>
            </a:lvl1pPr>
          </a:lstStyle>
          <a:p>
            <a:fld id="{DCA17F74-3086-4100-B132-161FE942A8DB}" type="slidenum">
              <a:rPr lang="en-GB" noProof="0" smtClean="0"/>
              <a:pPr/>
              <a:t>‹#›</a:t>
            </a:fld>
            <a:endParaRPr lang="en-GB" noProof="0" dirty="0"/>
          </a:p>
        </p:txBody>
      </p:sp>
      <p:sp>
        <p:nvSpPr>
          <p:cNvPr id="6" name="Platshållare för bild 3"/>
          <p:cNvSpPr>
            <a:spLocks noGrp="1"/>
          </p:cNvSpPr>
          <p:nvPr>
            <p:ph type="pic" sz="quarter" idx="13" hasCustomPrompt="1"/>
          </p:nvPr>
        </p:nvSpPr>
        <p:spPr>
          <a:xfrm>
            <a:off x="6804025" y="1419623"/>
            <a:ext cx="2010794" cy="3095625"/>
          </a:xfrm>
        </p:spPr>
        <p:txBody>
          <a:bodyPr/>
          <a:lstStyle>
            <a:lvl1pPr marL="0" indent="0">
              <a:buNone/>
              <a:defRPr/>
            </a:lvl1pPr>
          </a:lstStyle>
          <a:p>
            <a:r>
              <a:rPr lang="en-GB" noProof="0" dirty="0"/>
              <a:t>Add image here</a:t>
            </a:r>
          </a:p>
        </p:txBody>
      </p:sp>
      <p:sp>
        <p:nvSpPr>
          <p:cNvPr id="7" name="Rectangle 5"/>
          <p:cNvSpPr>
            <a:spLocks noGrp="1" noChangeArrowheads="1"/>
          </p:cNvSpPr>
          <p:nvPr>
            <p:ph type="ftr" sz="quarter" idx="3"/>
          </p:nvPr>
        </p:nvSpPr>
        <p:spPr bwMode="gray">
          <a:xfrm>
            <a:off x="305526" y="4749462"/>
            <a:ext cx="2034449" cy="198552"/>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bodyPr>
          <a:lstStyle>
            <a:lvl1pPr marL="0" marR="0" indent="0" algn="l" defTabSz="685783" rtl="0" eaLnBrk="1" fontAlgn="base" latinLnBrk="0" hangingPunct="1">
              <a:lnSpc>
                <a:spcPct val="100000"/>
              </a:lnSpc>
              <a:spcBef>
                <a:spcPct val="0"/>
              </a:spcBef>
              <a:spcAft>
                <a:spcPct val="0"/>
              </a:spcAft>
              <a:buClrTx/>
              <a:buSzTx/>
              <a:buFontTx/>
              <a:buNone/>
              <a:tabLst/>
              <a:defRPr sz="1200" b="0">
                <a:solidFill>
                  <a:schemeClr val="tx1"/>
                </a:solidFill>
                <a:latin typeface="+mn-lt"/>
                <a:cs typeface="Arial" panose="020B0604020202020204" pitchFamily="34" charset="0"/>
              </a:defRPr>
            </a:lvl1pPr>
          </a:lstStyle>
          <a:p>
            <a:r>
              <a:rPr lang="en-US"/>
              <a:t>Confidentiality - Critical (C4), High (C3), Medium (C2), None (C1)</a:t>
            </a:r>
            <a:endParaRPr lang="en-GB" dirty="0"/>
          </a:p>
        </p:txBody>
      </p:sp>
    </p:spTree>
    <p:extLst>
      <p:ext uri="{BB962C8B-B14F-4D97-AF65-F5344CB8AC3E}">
        <p14:creationId xmlns:p14="http://schemas.microsoft.com/office/powerpoint/2010/main" val="3479822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2406EA-6DF3-4CFC-843B-C4FB8E219B18}"/>
              </a:ext>
            </a:extLst>
          </p:cNvPr>
          <p:cNvSpPr>
            <a:spLocks noGrp="1"/>
          </p:cNvSpPr>
          <p:nvPr>
            <p:ph type="ctrTitle"/>
          </p:nvPr>
        </p:nvSpPr>
        <p:spPr>
          <a:xfrm>
            <a:off x="1143000" y="841375"/>
            <a:ext cx="6858000" cy="17907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A417F6DE-0B75-4879-A0EF-4CEC313625AB}"/>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BE8A406-51DA-416F-947A-1693F1710FF1}"/>
              </a:ext>
            </a:extLst>
          </p:cNvPr>
          <p:cNvSpPr>
            <a:spLocks noGrp="1"/>
          </p:cNvSpPr>
          <p:nvPr>
            <p:ph type="dt" sz="half" idx="10"/>
          </p:nvPr>
        </p:nvSpPr>
        <p:spPr/>
        <p:txBody>
          <a:bodyPr/>
          <a:lstStyle/>
          <a:p>
            <a:fld id="{FD1E0CAF-0A47-4812-BB76-9FE3ADEA1541}" type="datetimeFigureOut">
              <a:rPr lang="sv-SE" smtClean="0"/>
              <a:t>2019-01-14</a:t>
            </a:fld>
            <a:endParaRPr lang="sv-SE"/>
          </a:p>
        </p:txBody>
      </p:sp>
      <p:sp>
        <p:nvSpPr>
          <p:cNvPr id="5" name="Platshållare för sidfot 4">
            <a:extLst>
              <a:ext uri="{FF2B5EF4-FFF2-40B4-BE49-F238E27FC236}">
                <a16:creationId xmlns:a16="http://schemas.microsoft.com/office/drawing/2014/main" id="{134E9DD8-EF98-4D97-95F6-2D26CC45C93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5C59D46-8D85-4914-A482-2D59451E0F4C}"/>
              </a:ext>
            </a:extLst>
          </p:cNvPr>
          <p:cNvSpPr>
            <a:spLocks noGrp="1"/>
          </p:cNvSpPr>
          <p:nvPr>
            <p:ph type="sldNum" sz="quarter" idx="12"/>
          </p:nvPr>
        </p:nvSpPr>
        <p:spPr/>
        <p:txBody>
          <a:bodyPr/>
          <a:lstStyle/>
          <a:p>
            <a:fld id="{2B90A555-F9DD-4A18-852D-04106AFCFFED}" type="slidenum">
              <a:rPr lang="sv-SE" smtClean="0"/>
              <a:t>‹#›</a:t>
            </a:fld>
            <a:endParaRPr lang="sv-SE"/>
          </a:p>
        </p:txBody>
      </p:sp>
    </p:spTree>
    <p:extLst>
      <p:ext uri="{BB962C8B-B14F-4D97-AF65-F5344CB8AC3E}">
        <p14:creationId xmlns:p14="http://schemas.microsoft.com/office/powerpoint/2010/main" val="613566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7B3FE5-A2AC-46EC-95C0-38862099E7C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1BDA0F9-94BB-48A9-9498-909C9F213C10}"/>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7AA310F-16B7-4CFD-ACCB-71FDC939CA90}"/>
              </a:ext>
            </a:extLst>
          </p:cNvPr>
          <p:cNvSpPr>
            <a:spLocks noGrp="1"/>
          </p:cNvSpPr>
          <p:nvPr>
            <p:ph type="dt" sz="half" idx="10"/>
          </p:nvPr>
        </p:nvSpPr>
        <p:spPr/>
        <p:txBody>
          <a:bodyPr/>
          <a:lstStyle/>
          <a:p>
            <a:fld id="{FD1E0CAF-0A47-4812-BB76-9FE3ADEA1541}" type="datetimeFigureOut">
              <a:rPr lang="sv-SE" smtClean="0"/>
              <a:t>2019-01-14</a:t>
            </a:fld>
            <a:endParaRPr lang="sv-SE"/>
          </a:p>
        </p:txBody>
      </p:sp>
      <p:sp>
        <p:nvSpPr>
          <p:cNvPr id="5" name="Platshållare för sidfot 4">
            <a:extLst>
              <a:ext uri="{FF2B5EF4-FFF2-40B4-BE49-F238E27FC236}">
                <a16:creationId xmlns:a16="http://schemas.microsoft.com/office/drawing/2014/main" id="{C87FE344-AA59-412D-A3E7-8D11DD0A8D7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3EBA480-B445-4E75-A390-A0416C3DFD99}"/>
              </a:ext>
            </a:extLst>
          </p:cNvPr>
          <p:cNvSpPr>
            <a:spLocks noGrp="1"/>
          </p:cNvSpPr>
          <p:nvPr>
            <p:ph type="sldNum" sz="quarter" idx="12"/>
          </p:nvPr>
        </p:nvSpPr>
        <p:spPr/>
        <p:txBody>
          <a:bodyPr/>
          <a:lstStyle/>
          <a:p>
            <a:fld id="{2B90A555-F9DD-4A18-852D-04106AFCFFED}" type="slidenum">
              <a:rPr lang="sv-SE" smtClean="0"/>
              <a:t>‹#›</a:t>
            </a:fld>
            <a:endParaRPr lang="sv-SE"/>
          </a:p>
        </p:txBody>
      </p:sp>
    </p:spTree>
    <p:extLst>
      <p:ext uri="{BB962C8B-B14F-4D97-AF65-F5344CB8AC3E}">
        <p14:creationId xmlns:p14="http://schemas.microsoft.com/office/powerpoint/2010/main" val="2585387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38B715-19A3-4377-828C-9AC6EDF069CC}"/>
              </a:ext>
            </a:extLst>
          </p:cNvPr>
          <p:cNvSpPr>
            <a:spLocks noGrp="1"/>
          </p:cNvSpPr>
          <p:nvPr>
            <p:ph type="title"/>
          </p:nvPr>
        </p:nvSpPr>
        <p:spPr>
          <a:xfrm>
            <a:off x="623888" y="1282700"/>
            <a:ext cx="7886700" cy="2139950"/>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FAD9B9D-2963-4CD8-BF3E-4DCA53E39878}"/>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0F37EC8B-A948-4C55-A905-CAF768C2FF9D}"/>
              </a:ext>
            </a:extLst>
          </p:cNvPr>
          <p:cNvSpPr>
            <a:spLocks noGrp="1"/>
          </p:cNvSpPr>
          <p:nvPr>
            <p:ph type="dt" sz="half" idx="10"/>
          </p:nvPr>
        </p:nvSpPr>
        <p:spPr/>
        <p:txBody>
          <a:bodyPr/>
          <a:lstStyle/>
          <a:p>
            <a:fld id="{FD1E0CAF-0A47-4812-BB76-9FE3ADEA1541}" type="datetimeFigureOut">
              <a:rPr lang="sv-SE" smtClean="0"/>
              <a:t>2019-01-14</a:t>
            </a:fld>
            <a:endParaRPr lang="sv-SE"/>
          </a:p>
        </p:txBody>
      </p:sp>
      <p:sp>
        <p:nvSpPr>
          <p:cNvPr id="5" name="Platshållare för sidfot 4">
            <a:extLst>
              <a:ext uri="{FF2B5EF4-FFF2-40B4-BE49-F238E27FC236}">
                <a16:creationId xmlns:a16="http://schemas.microsoft.com/office/drawing/2014/main" id="{996ADF40-618B-4B3F-A868-7CACCA187C3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805D8C1-9CC6-4772-975F-F6F04CFB44B1}"/>
              </a:ext>
            </a:extLst>
          </p:cNvPr>
          <p:cNvSpPr>
            <a:spLocks noGrp="1"/>
          </p:cNvSpPr>
          <p:nvPr>
            <p:ph type="sldNum" sz="quarter" idx="12"/>
          </p:nvPr>
        </p:nvSpPr>
        <p:spPr/>
        <p:txBody>
          <a:bodyPr/>
          <a:lstStyle/>
          <a:p>
            <a:fld id="{2B90A555-F9DD-4A18-852D-04106AFCFFED}" type="slidenum">
              <a:rPr lang="sv-SE" smtClean="0"/>
              <a:t>‹#›</a:t>
            </a:fld>
            <a:endParaRPr lang="sv-SE"/>
          </a:p>
        </p:txBody>
      </p:sp>
    </p:spTree>
    <p:extLst>
      <p:ext uri="{BB962C8B-B14F-4D97-AF65-F5344CB8AC3E}">
        <p14:creationId xmlns:p14="http://schemas.microsoft.com/office/powerpoint/2010/main" val="911080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3F7D84-DE8D-43BD-ADB2-52E13A4D106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E458E5C-8ED9-45AF-A21A-B4CBD14F8FCB}"/>
              </a:ext>
            </a:extLst>
          </p:cNvPr>
          <p:cNvSpPr>
            <a:spLocks noGrp="1"/>
          </p:cNvSpPr>
          <p:nvPr>
            <p:ph sz="half" idx="1"/>
          </p:nvPr>
        </p:nvSpPr>
        <p:spPr>
          <a:xfrm>
            <a:off x="628650" y="1370013"/>
            <a:ext cx="3867150" cy="326231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6E0CC005-D0F8-4DF9-9229-58CFA141E6FC}"/>
              </a:ext>
            </a:extLst>
          </p:cNvPr>
          <p:cNvSpPr>
            <a:spLocks noGrp="1"/>
          </p:cNvSpPr>
          <p:nvPr>
            <p:ph sz="half" idx="2"/>
          </p:nvPr>
        </p:nvSpPr>
        <p:spPr>
          <a:xfrm>
            <a:off x="4648200" y="1370013"/>
            <a:ext cx="3867150" cy="326231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91D10C11-A79E-4818-A102-62468BC8F58E}"/>
              </a:ext>
            </a:extLst>
          </p:cNvPr>
          <p:cNvSpPr>
            <a:spLocks noGrp="1"/>
          </p:cNvSpPr>
          <p:nvPr>
            <p:ph type="dt" sz="half" idx="10"/>
          </p:nvPr>
        </p:nvSpPr>
        <p:spPr/>
        <p:txBody>
          <a:bodyPr/>
          <a:lstStyle/>
          <a:p>
            <a:fld id="{FD1E0CAF-0A47-4812-BB76-9FE3ADEA1541}" type="datetimeFigureOut">
              <a:rPr lang="sv-SE" smtClean="0"/>
              <a:t>2019-01-14</a:t>
            </a:fld>
            <a:endParaRPr lang="sv-SE"/>
          </a:p>
        </p:txBody>
      </p:sp>
      <p:sp>
        <p:nvSpPr>
          <p:cNvPr id="6" name="Platshållare för sidfot 5">
            <a:extLst>
              <a:ext uri="{FF2B5EF4-FFF2-40B4-BE49-F238E27FC236}">
                <a16:creationId xmlns:a16="http://schemas.microsoft.com/office/drawing/2014/main" id="{780F8755-0EC3-4999-A0B2-452055E127E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691694E-6C18-4E2D-8D4A-6BAE66B65E2A}"/>
              </a:ext>
            </a:extLst>
          </p:cNvPr>
          <p:cNvSpPr>
            <a:spLocks noGrp="1"/>
          </p:cNvSpPr>
          <p:nvPr>
            <p:ph type="sldNum" sz="quarter" idx="12"/>
          </p:nvPr>
        </p:nvSpPr>
        <p:spPr/>
        <p:txBody>
          <a:bodyPr/>
          <a:lstStyle/>
          <a:p>
            <a:fld id="{2B90A555-F9DD-4A18-852D-04106AFCFFED}" type="slidenum">
              <a:rPr lang="sv-SE" smtClean="0"/>
              <a:t>‹#›</a:t>
            </a:fld>
            <a:endParaRPr lang="sv-SE"/>
          </a:p>
        </p:txBody>
      </p:sp>
    </p:spTree>
    <p:extLst>
      <p:ext uri="{BB962C8B-B14F-4D97-AF65-F5344CB8AC3E}">
        <p14:creationId xmlns:p14="http://schemas.microsoft.com/office/powerpoint/2010/main" val="71554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3F550C-AB1F-4A60-B603-8D8C51518AC3}"/>
              </a:ext>
            </a:extLst>
          </p:cNvPr>
          <p:cNvSpPr>
            <a:spLocks noGrp="1"/>
          </p:cNvSpPr>
          <p:nvPr>
            <p:ph type="title"/>
          </p:nvPr>
        </p:nvSpPr>
        <p:spPr>
          <a:xfrm>
            <a:off x="630238" y="274638"/>
            <a:ext cx="7886700" cy="993775"/>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71A5EC4-3860-4EA2-907F-837B75640F35}"/>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9A63870F-7280-4D60-BD27-9CCA4B2C7683}"/>
              </a:ext>
            </a:extLst>
          </p:cNvPr>
          <p:cNvSpPr>
            <a:spLocks noGrp="1"/>
          </p:cNvSpPr>
          <p:nvPr>
            <p:ph sz="half" idx="2"/>
          </p:nvPr>
        </p:nvSpPr>
        <p:spPr>
          <a:xfrm>
            <a:off x="630238" y="1879600"/>
            <a:ext cx="3868737" cy="276225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2BEC25A4-0CB4-4BB8-8E7D-78E4B026CE2B}"/>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4B2CE594-6D87-44FE-BA7D-ADB4A467DEA0}"/>
              </a:ext>
            </a:extLst>
          </p:cNvPr>
          <p:cNvSpPr>
            <a:spLocks noGrp="1"/>
          </p:cNvSpPr>
          <p:nvPr>
            <p:ph sz="quarter" idx="4"/>
          </p:nvPr>
        </p:nvSpPr>
        <p:spPr>
          <a:xfrm>
            <a:off x="4629150" y="1879600"/>
            <a:ext cx="3887788" cy="276225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7FF11E83-5445-4870-81EE-617FDF27AC54}"/>
              </a:ext>
            </a:extLst>
          </p:cNvPr>
          <p:cNvSpPr>
            <a:spLocks noGrp="1"/>
          </p:cNvSpPr>
          <p:nvPr>
            <p:ph type="dt" sz="half" idx="10"/>
          </p:nvPr>
        </p:nvSpPr>
        <p:spPr/>
        <p:txBody>
          <a:bodyPr/>
          <a:lstStyle/>
          <a:p>
            <a:fld id="{FD1E0CAF-0A47-4812-BB76-9FE3ADEA1541}" type="datetimeFigureOut">
              <a:rPr lang="sv-SE" smtClean="0"/>
              <a:t>2019-01-14</a:t>
            </a:fld>
            <a:endParaRPr lang="sv-SE"/>
          </a:p>
        </p:txBody>
      </p:sp>
      <p:sp>
        <p:nvSpPr>
          <p:cNvPr id="8" name="Platshållare för sidfot 7">
            <a:extLst>
              <a:ext uri="{FF2B5EF4-FFF2-40B4-BE49-F238E27FC236}">
                <a16:creationId xmlns:a16="http://schemas.microsoft.com/office/drawing/2014/main" id="{F7C13252-CE69-4323-81D2-5F1F75A61B6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9629A07-CB87-491B-A635-B4A2EC3E50CD}"/>
              </a:ext>
            </a:extLst>
          </p:cNvPr>
          <p:cNvSpPr>
            <a:spLocks noGrp="1"/>
          </p:cNvSpPr>
          <p:nvPr>
            <p:ph type="sldNum" sz="quarter" idx="12"/>
          </p:nvPr>
        </p:nvSpPr>
        <p:spPr/>
        <p:txBody>
          <a:bodyPr/>
          <a:lstStyle/>
          <a:p>
            <a:fld id="{2B90A555-F9DD-4A18-852D-04106AFCFFED}" type="slidenum">
              <a:rPr lang="sv-SE" smtClean="0"/>
              <a:t>‹#›</a:t>
            </a:fld>
            <a:endParaRPr lang="sv-SE"/>
          </a:p>
        </p:txBody>
      </p:sp>
    </p:spTree>
    <p:extLst>
      <p:ext uri="{BB962C8B-B14F-4D97-AF65-F5344CB8AC3E}">
        <p14:creationId xmlns:p14="http://schemas.microsoft.com/office/powerpoint/2010/main" val="11523536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FEAFD5-B379-4C22-97EE-4C3BC8DDEEDA}"/>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7F2A0CA-FB93-4D03-BE06-C7B499DE08C7}"/>
              </a:ext>
            </a:extLst>
          </p:cNvPr>
          <p:cNvSpPr>
            <a:spLocks noGrp="1"/>
          </p:cNvSpPr>
          <p:nvPr>
            <p:ph type="dt" sz="half" idx="10"/>
          </p:nvPr>
        </p:nvSpPr>
        <p:spPr/>
        <p:txBody>
          <a:bodyPr/>
          <a:lstStyle/>
          <a:p>
            <a:fld id="{FD1E0CAF-0A47-4812-BB76-9FE3ADEA1541}" type="datetimeFigureOut">
              <a:rPr lang="sv-SE" smtClean="0"/>
              <a:t>2019-01-14</a:t>
            </a:fld>
            <a:endParaRPr lang="sv-SE"/>
          </a:p>
        </p:txBody>
      </p:sp>
      <p:sp>
        <p:nvSpPr>
          <p:cNvPr id="4" name="Platshållare för sidfot 3">
            <a:extLst>
              <a:ext uri="{FF2B5EF4-FFF2-40B4-BE49-F238E27FC236}">
                <a16:creationId xmlns:a16="http://schemas.microsoft.com/office/drawing/2014/main" id="{DBD958D7-7933-4832-BFA7-D0F28E1F3C9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0AF30B58-09E6-4235-A476-D2B912B0940F}"/>
              </a:ext>
            </a:extLst>
          </p:cNvPr>
          <p:cNvSpPr>
            <a:spLocks noGrp="1"/>
          </p:cNvSpPr>
          <p:nvPr>
            <p:ph type="sldNum" sz="quarter" idx="12"/>
          </p:nvPr>
        </p:nvSpPr>
        <p:spPr/>
        <p:txBody>
          <a:bodyPr/>
          <a:lstStyle/>
          <a:p>
            <a:fld id="{2B90A555-F9DD-4A18-852D-04106AFCFFED}" type="slidenum">
              <a:rPr lang="sv-SE" smtClean="0"/>
              <a:t>‹#›</a:t>
            </a:fld>
            <a:endParaRPr lang="sv-SE"/>
          </a:p>
        </p:txBody>
      </p:sp>
    </p:spTree>
    <p:extLst>
      <p:ext uri="{BB962C8B-B14F-4D97-AF65-F5344CB8AC3E}">
        <p14:creationId xmlns:p14="http://schemas.microsoft.com/office/powerpoint/2010/main" val="3328190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3BB8BF5-248E-489D-BE1A-EFB22DACD53E}"/>
              </a:ext>
            </a:extLst>
          </p:cNvPr>
          <p:cNvSpPr>
            <a:spLocks noGrp="1"/>
          </p:cNvSpPr>
          <p:nvPr>
            <p:ph type="dt" sz="half" idx="10"/>
          </p:nvPr>
        </p:nvSpPr>
        <p:spPr/>
        <p:txBody>
          <a:bodyPr/>
          <a:lstStyle/>
          <a:p>
            <a:fld id="{FD1E0CAF-0A47-4812-BB76-9FE3ADEA1541}" type="datetimeFigureOut">
              <a:rPr lang="sv-SE" smtClean="0"/>
              <a:t>2019-01-14</a:t>
            </a:fld>
            <a:endParaRPr lang="sv-SE"/>
          </a:p>
        </p:txBody>
      </p:sp>
      <p:sp>
        <p:nvSpPr>
          <p:cNvPr id="3" name="Platshållare för sidfot 2">
            <a:extLst>
              <a:ext uri="{FF2B5EF4-FFF2-40B4-BE49-F238E27FC236}">
                <a16:creationId xmlns:a16="http://schemas.microsoft.com/office/drawing/2014/main" id="{C6864157-EEF7-4DE2-AE6A-B90C8BF4AA3A}"/>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38AE886-B0BF-45B3-8E33-8ED9089B2A45}"/>
              </a:ext>
            </a:extLst>
          </p:cNvPr>
          <p:cNvSpPr>
            <a:spLocks noGrp="1"/>
          </p:cNvSpPr>
          <p:nvPr>
            <p:ph type="sldNum" sz="quarter" idx="12"/>
          </p:nvPr>
        </p:nvSpPr>
        <p:spPr/>
        <p:txBody>
          <a:bodyPr/>
          <a:lstStyle/>
          <a:p>
            <a:fld id="{2B90A555-F9DD-4A18-852D-04106AFCFFED}" type="slidenum">
              <a:rPr lang="sv-SE" smtClean="0"/>
              <a:t>‹#›</a:t>
            </a:fld>
            <a:endParaRPr lang="sv-SE"/>
          </a:p>
        </p:txBody>
      </p:sp>
    </p:spTree>
    <p:extLst>
      <p:ext uri="{BB962C8B-B14F-4D97-AF65-F5344CB8AC3E}">
        <p14:creationId xmlns:p14="http://schemas.microsoft.com/office/powerpoint/2010/main" val="41279947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F99A56-ADF8-40AE-937B-F9A704582195}"/>
              </a:ext>
            </a:extLst>
          </p:cNvPr>
          <p:cNvSpPr>
            <a:spLocks noGrp="1"/>
          </p:cNvSpPr>
          <p:nvPr>
            <p:ph type="title"/>
          </p:nvPr>
        </p:nvSpPr>
        <p:spPr>
          <a:xfrm>
            <a:off x="630238" y="342900"/>
            <a:ext cx="2949575" cy="120015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7388860-23D6-4A73-9DBF-F34AD86F067B}"/>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7C823B4-9E4E-405F-BD4A-BF01A0882F62}"/>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6A5E0C0C-7AEB-4A05-BC21-0AE4DA4E4755}"/>
              </a:ext>
            </a:extLst>
          </p:cNvPr>
          <p:cNvSpPr>
            <a:spLocks noGrp="1"/>
          </p:cNvSpPr>
          <p:nvPr>
            <p:ph type="dt" sz="half" idx="10"/>
          </p:nvPr>
        </p:nvSpPr>
        <p:spPr/>
        <p:txBody>
          <a:bodyPr/>
          <a:lstStyle/>
          <a:p>
            <a:fld id="{FD1E0CAF-0A47-4812-BB76-9FE3ADEA1541}" type="datetimeFigureOut">
              <a:rPr lang="sv-SE" smtClean="0"/>
              <a:t>2019-01-14</a:t>
            </a:fld>
            <a:endParaRPr lang="sv-SE"/>
          </a:p>
        </p:txBody>
      </p:sp>
      <p:sp>
        <p:nvSpPr>
          <p:cNvPr id="6" name="Platshållare för sidfot 5">
            <a:extLst>
              <a:ext uri="{FF2B5EF4-FFF2-40B4-BE49-F238E27FC236}">
                <a16:creationId xmlns:a16="http://schemas.microsoft.com/office/drawing/2014/main" id="{94DF6A73-4098-4DC7-BCD3-96B7E1BB231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13AB793-FAED-4B8A-8DCD-604EE1A34233}"/>
              </a:ext>
            </a:extLst>
          </p:cNvPr>
          <p:cNvSpPr>
            <a:spLocks noGrp="1"/>
          </p:cNvSpPr>
          <p:nvPr>
            <p:ph type="sldNum" sz="quarter" idx="12"/>
          </p:nvPr>
        </p:nvSpPr>
        <p:spPr/>
        <p:txBody>
          <a:bodyPr/>
          <a:lstStyle/>
          <a:p>
            <a:fld id="{2B90A555-F9DD-4A18-852D-04106AFCFFED}" type="slidenum">
              <a:rPr lang="sv-SE" smtClean="0"/>
              <a:t>‹#›</a:t>
            </a:fld>
            <a:endParaRPr lang="sv-SE"/>
          </a:p>
        </p:txBody>
      </p:sp>
    </p:spTree>
    <p:extLst>
      <p:ext uri="{BB962C8B-B14F-4D97-AF65-F5344CB8AC3E}">
        <p14:creationId xmlns:p14="http://schemas.microsoft.com/office/powerpoint/2010/main" val="3639471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3AF155-9267-460D-AC0C-2105F5A1A58C}"/>
              </a:ext>
            </a:extLst>
          </p:cNvPr>
          <p:cNvSpPr>
            <a:spLocks noGrp="1"/>
          </p:cNvSpPr>
          <p:nvPr>
            <p:ph type="title"/>
          </p:nvPr>
        </p:nvSpPr>
        <p:spPr>
          <a:xfrm>
            <a:off x="630238" y="342900"/>
            <a:ext cx="2949575" cy="120015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B350B9E-8D84-44ED-B317-E9128C324D58}"/>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F04AAA9B-5023-49BF-9440-A24FD69C00F9}"/>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E1E51823-9527-4CA8-AF95-19B0FEA72FAB}"/>
              </a:ext>
            </a:extLst>
          </p:cNvPr>
          <p:cNvSpPr>
            <a:spLocks noGrp="1"/>
          </p:cNvSpPr>
          <p:nvPr>
            <p:ph type="dt" sz="half" idx="10"/>
          </p:nvPr>
        </p:nvSpPr>
        <p:spPr/>
        <p:txBody>
          <a:bodyPr/>
          <a:lstStyle/>
          <a:p>
            <a:fld id="{FD1E0CAF-0A47-4812-BB76-9FE3ADEA1541}" type="datetimeFigureOut">
              <a:rPr lang="sv-SE" smtClean="0"/>
              <a:t>2019-01-14</a:t>
            </a:fld>
            <a:endParaRPr lang="sv-SE"/>
          </a:p>
        </p:txBody>
      </p:sp>
      <p:sp>
        <p:nvSpPr>
          <p:cNvPr id="6" name="Platshållare för sidfot 5">
            <a:extLst>
              <a:ext uri="{FF2B5EF4-FFF2-40B4-BE49-F238E27FC236}">
                <a16:creationId xmlns:a16="http://schemas.microsoft.com/office/drawing/2014/main" id="{49C7B8F9-4444-4DE7-8E91-8306E9B2A4C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BAFB19A-D2ED-4C7F-863D-B2971DDA8CED}"/>
              </a:ext>
            </a:extLst>
          </p:cNvPr>
          <p:cNvSpPr>
            <a:spLocks noGrp="1"/>
          </p:cNvSpPr>
          <p:nvPr>
            <p:ph type="sldNum" sz="quarter" idx="12"/>
          </p:nvPr>
        </p:nvSpPr>
        <p:spPr/>
        <p:txBody>
          <a:bodyPr/>
          <a:lstStyle/>
          <a:p>
            <a:fld id="{2B90A555-F9DD-4A18-852D-04106AFCFFED}" type="slidenum">
              <a:rPr lang="sv-SE" smtClean="0"/>
              <a:t>‹#›</a:t>
            </a:fld>
            <a:endParaRPr lang="sv-SE"/>
          </a:p>
        </p:txBody>
      </p:sp>
    </p:spTree>
    <p:extLst>
      <p:ext uri="{BB962C8B-B14F-4D97-AF65-F5344CB8AC3E}">
        <p14:creationId xmlns:p14="http://schemas.microsoft.com/office/powerpoint/2010/main" val="3421282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010FCA7C-0B66-4085-944C-08C8B797F12F}"/>
              </a:ext>
            </a:extLst>
          </p:cNvPr>
          <p:cNvSpPr/>
          <p:nvPr userDrawn="1"/>
        </p:nvSpPr>
        <p:spPr>
          <a:xfrm>
            <a:off x="179387" y="160434"/>
            <a:ext cx="8785225" cy="4489200"/>
          </a:xfrm>
          <a:prstGeom prst="rect">
            <a:avLst/>
          </a:prstGeom>
          <a:solidFill>
            <a:schemeClr val="accent1">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2" name="Rubrik 1">
            <a:extLst>
              <a:ext uri="{FF2B5EF4-FFF2-40B4-BE49-F238E27FC236}">
                <a16:creationId xmlns:a16="http://schemas.microsoft.com/office/drawing/2014/main" id="{A8701F40-435C-45D0-AF3A-C418FF0B07C4}"/>
              </a:ext>
            </a:extLst>
          </p:cNvPr>
          <p:cNvSpPr>
            <a:spLocks noGrp="1"/>
          </p:cNvSpPr>
          <p:nvPr>
            <p:ph type="ctrTitle" hasCustomPrompt="1"/>
          </p:nvPr>
        </p:nvSpPr>
        <p:spPr>
          <a:xfrm>
            <a:off x="179387" y="1324800"/>
            <a:ext cx="8785225" cy="1411571"/>
          </a:xfrm>
        </p:spPr>
        <p:txBody>
          <a:bodyPr anchor="ctr" anchorCtr="0"/>
          <a:lstStyle>
            <a:lvl1pPr algn="ctr">
              <a:lnSpc>
                <a:spcPct val="85000"/>
              </a:lnSpc>
              <a:defRPr sz="6000"/>
            </a:lvl1pPr>
          </a:lstStyle>
          <a:p>
            <a:r>
              <a:rPr lang="en-GB" noProof="0" dirty="0"/>
              <a:t>Headline</a:t>
            </a:r>
          </a:p>
        </p:txBody>
      </p:sp>
      <p:sp>
        <p:nvSpPr>
          <p:cNvPr id="3" name="Underrubrik 2">
            <a:extLst>
              <a:ext uri="{FF2B5EF4-FFF2-40B4-BE49-F238E27FC236}">
                <a16:creationId xmlns:a16="http://schemas.microsoft.com/office/drawing/2014/main" id="{B298BC51-1A25-4531-BE85-A74DC30969FB}"/>
              </a:ext>
            </a:extLst>
          </p:cNvPr>
          <p:cNvSpPr>
            <a:spLocks noGrp="1"/>
          </p:cNvSpPr>
          <p:nvPr>
            <p:ph type="subTitle" idx="1" hasCustomPrompt="1"/>
          </p:nvPr>
        </p:nvSpPr>
        <p:spPr>
          <a:xfrm>
            <a:off x="1872000" y="2937600"/>
            <a:ext cx="5400000" cy="662158"/>
          </a:xfrm>
        </p:spPr>
        <p:txBody>
          <a:bodyPr/>
          <a:lstStyle>
            <a:lvl1pPr marL="0" indent="0" algn="ctr">
              <a:lnSpc>
                <a:spcPts val="1600"/>
              </a:lnSpc>
              <a:buNone/>
              <a:defRPr sz="1200" b="1"/>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GB" noProof="0" dirty="0"/>
              <a:t>Subheading</a:t>
            </a:r>
          </a:p>
        </p:txBody>
      </p:sp>
      <p:sp>
        <p:nvSpPr>
          <p:cNvPr id="9" name="Platshållare för text 8">
            <a:extLst>
              <a:ext uri="{FF2B5EF4-FFF2-40B4-BE49-F238E27FC236}">
                <a16:creationId xmlns:a16="http://schemas.microsoft.com/office/drawing/2014/main" id="{B8A0E61E-09AA-47C6-A25C-1725CA5C9C11}"/>
              </a:ext>
            </a:extLst>
          </p:cNvPr>
          <p:cNvSpPr>
            <a:spLocks noGrp="1"/>
          </p:cNvSpPr>
          <p:nvPr>
            <p:ph type="body" sz="quarter" idx="13" hasCustomPrompt="1"/>
          </p:nvPr>
        </p:nvSpPr>
        <p:spPr>
          <a:xfrm>
            <a:off x="2772000" y="3700800"/>
            <a:ext cx="3600000" cy="360000"/>
          </a:xfrm>
        </p:spPr>
        <p:txBody>
          <a:bodyPr anchor="t" anchorCtr="0"/>
          <a:lstStyle>
            <a:lvl1pPr marL="0" indent="0" algn="ctr">
              <a:lnSpc>
                <a:spcPts val="1400"/>
              </a:lnSpc>
              <a:buNone/>
              <a:defRPr sz="800"/>
            </a:lvl1pPr>
          </a:lstStyle>
          <a:p>
            <a:pPr lvl="0"/>
            <a:r>
              <a:rPr lang="en-GB" noProof="0" dirty="0"/>
              <a:t>Text, Date, Author</a:t>
            </a:r>
          </a:p>
        </p:txBody>
      </p:sp>
      <p:sp>
        <p:nvSpPr>
          <p:cNvPr id="25" name="Rektangel 24">
            <a:extLst>
              <a:ext uri="{FF2B5EF4-FFF2-40B4-BE49-F238E27FC236}">
                <a16:creationId xmlns:a16="http://schemas.microsoft.com/office/drawing/2014/main" id="{2FC1ED08-C4A9-4705-9351-71083E1E36B8}"/>
              </a:ext>
            </a:extLst>
          </p:cNvPr>
          <p:cNvSpPr/>
          <p:nvPr userDrawn="1"/>
        </p:nvSpPr>
        <p:spPr>
          <a:xfrm>
            <a:off x="362737" y="331973"/>
            <a:ext cx="900000" cy="83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datum 3">
            <a:extLst>
              <a:ext uri="{FF2B5EF4-FFF2-40B4-BE49-F238E27FC236}">
                <a16:creationId xmlns:a16="http://schemas.microsoft.com/office/drawing/2014/main" id="{DE0ADB2B-1A24-47BB-A82C-EF8A13722442}"/>
              </a:ext>
            </a:extLst>
          </p:cNvPr>
          <p:cNvSpPr>
            <a:spLocks noGrp="1"/>
          </p:cNvSpPr>
          <p:nvPr>
            <p:ph type="dt" sz="half" idx="2"/>
          </p:nvPr>
        </p:nvSpPr>
        <p:spPr>
          <a:xfrm>
            <a:off x="179387" y="4748400"/>
            <a:ext cx="932265"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fld id="{9E6D76DE-1A3B-4E9C-A1C8-FBAFEB652178}" type="datetime1">
              <a:rPr lang="sv-SE" smtClean="0"/>
              <a:t>2019-01-14</a:t>
            </a:fld>
            <a:endParaRPr lang="en-GB" dirty="0"/>
          </a:p>
        </p:txBody>
      </p:sp>
      <p:sp>
        <p:nvSpPr>
          <p:cNvPr id="14" name="Platshållare för sidfot 4">
            <a:extLst>
              <a:ext uri="{FF2B5EF4-FFF2-40B4-BE49-F238E27FC236}">
                <a16:creationId xmlns:a16="http://schemas.microsoft.com/office/drawing/2014/main" id="{BFAE479A-C7AF-4407-803D-7C32CEC3ADB6}"/>
              </a:ext>
            </a:extLst>
          </p:cNvPr>
          <p:cNvSpPr>
            <a:spLocks noGrp="1"/>
          </p:cNvSpPr>
          <p:nvPr>
            <p:ph type="ftr" sz="quarter" idx="3"/>
          </p:nvPr>
        </p:nvSpPr>
        <p:spPr>
          <a:xfrm>
            <a:off x="179387" y="4856400"/>
            <a:ext cx="2620800"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endParaRPr lang="en-GB" dirty="0"/>
          </a:p>
          <a:p>
            <a:r>
              <a:rPr lang="en-GB" dirty="0"/>
              <a:t>Confidentiality – Critical (C4), High (C3), Medium (C2), None (C1)</a:t>
            </a:r>
          </a:p>
        </p:txBody>
      </p:sp>
      <p:sp>
        <p:nvSpPr>
          <p:cNvPr id="17" name="Platshållare för bildnummer 5">
            <a:extLst>
              <a:ext uri="{FF2B5EF4-FFF2-40B4-BE49-F238E27FC236}">
                <a16:creationId xmlns:a16="http://schemas.microsoft.com/office/drawing/2014/main" id="{CEBE749D-34EB-4C26-A790-7FC15DB61DCD}"/>
              </a:ext>
            </a:extLst>
          </p:cNvPr>
          <p:cNvSpPr>
            <a:spLocks noGrp="1"/>
          </p:cNvSpPr>
          <p:nvPr>
            <p:ph type="sldNum" sz="quarter" idx="4"/>
          </p:nvPr>
        </p:nvSpPr>
        <p:spPr>
          <a:xfrm>
            <a:off x="8600400" y="4806000"/>
            <a:ext cx="374400" cy="180000"/>
          </a:xfrm>
          <a:prstGeom prst="rect">
            <a:avLst/>
          </a:prstGeom>
        </p:spPr>
        <p:txBody>
          <a:bodyPr vert="horz" lIns="0" tIns="0" rIns="0" bIns="0" rtlCol="0" anchor="b" anchorCtr="0"/>
          <a:lstStyle>
            <a:lvl1pPr algn="r">
              <a:lnSpc>
                <a:spcPts val="900"/>
              </a:lnSpc>
              <a:defRPr sz="580">
                <a:solidFill>
                  <a:schemeClr val="tx1">
                    <a:tint val="75000"/>
                  </a:schemeClr>
                </a:solidFill>
              </a:defRPr>
            </a:lvl1pPr>
          </a:lstStyle>
          <a:p>
            <a:fld id="{B2B07D95-7C69-46C0-AD2A-2DA1650028AD}" type="slidenum">
              <a:rPr lang="en-GB" smtClean="0"/>
              <a:pPr/>
              <a:t>‹#›</a:t>
            </a:fld>
            <a:endParaRPr lang="en-GB" dirty="0"/>
          </a:p>
        </p:txBody>
      </p:sp>
    </p:spTree>
    <p:extLst>
      <p:ext uri="{BB962C8B-B14F-4D97-AF65-F5344CB8AC3E}">
        <p14:creationId xmlns:p14="http://schemas.microsoft.com/office/powerpoint/2010/main" val="582837663"/>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orient="horz" pos="10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DAC26B-8783-44DC-9287-42B2AE2EE0F2}"/>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DBFB8AC-2B9C-4628-8E3C-800AD15898B6}"/>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9FECF20-C348-4D4A-B6DC-51A648EDF550}"/>
              </a:ext>
            </a:extLst>
          </p:cNvPr>
          <p:cNvSpPr>
            <a:spLocks noGrp="1"/>
          </p:cNvSpPr>
          <p:nvPr>
            <p:ph type="dt" sz="half" idx="10"/>
          </p:nvPr>
        </p:nvSpPr>
        <p:spPr/>
        <p:txBody>
          <a:bodyPr/>
          <a:lstStyle/>
          <a:p>
            <a:fld id="{FD1E0CAF-0A47-4812-BB76-9FE3ADEA1541}" type="datetimeFigureOut">
              <a:rPr lang="sv-SE" smtClean="0"/>
              <a:t>2019-01-14</a:t>
            </a:fld>
            <a:endParaRPr lang="sv-SE"/>
          </a:p>
        </p:txBody>
      </p:sp>
      <p:sp>
        <p:nvSpPr>
          <p:cNvPr id="5" name="Platshållare för sidfot 4">
            <a:extLst>
              <a:ext uri="{FF2B5EF4-FFF2-40B4-BE49-F238E27FC236}">
                <a16:creationId xmlns:a16="http://schemas.microsoft.com/office/drawing/2014/main" id="{BE22E9CC-391D-48F7-8AFD-4B67E1E1B25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23A15F7-2B69-499F-8C34-94FE816EBDB1}"/>
              </a:ext>
            </a:extLst>
          </p:cNvPr>
          <p:cNvSpPr>
            <a:spLocks noGrp="1"/>
          </p:cNvSpPr>
          <p:nvPr>
            <p:ph type="sldNum" sz="quarter" idx="12"/>
          </p:nvPr>
        </p:nvSpPr>
        <p:spPr/>
        <p:txBody>
          <a:bodyPr/>
          <a:lstStyle/>
          <a:p>
            <a:fld id="{2B90A555-F9DD-4A18-852D-04106AFCFFED}" type="slidenum">
              <a:rPr lang="sv-SE" smtClean="0"/>
              <a:t>‹#›</a:t>
            </a:fld>
            <a:endParaRPr lang="sv-SE"/>
          </a:p>
        </p:txBody>
      </p:sp>
    </p:spTree>
    <p:extLst>
      <p:ext uri="{BB962C8B-B14F-4D97-AF65-F5344CB8AC3E}">
        <p14:creationId xmlns:p14="http://schemas.microsoft.com/office/powerpoint/2010/main" val="18901917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3E6E7D93-65FE-45EC-A6D5-1B5FC7BA68A8}"/>
              </a:ext>
            </a:extLst>
          </p:cNvPr>
          <p:cNvSpPr>
            <a:spLocks noGrp="1"/>
          </p:cNvSpPr>
          <p:nvPr>
            <p:ph type="title" orient="vert"/>
          </p:nvPr>
        </p:nvSpPr>
        <p:spPr>
          <a:xfrm>
            <a:off x="6543675" y="274638"/>
            <a:ext cx="1971675" cy="4357687"/>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EE8C479-2846-436F-BDFA-3B2058900280}"/>
              </a:ext>
            </a:extLst>
          </p:cNvPr>
          <p:cNvSpPr>
            <a:spLocks noGrp="1"/>
          </p:cNvSpPr>
          <p:nvPr>
            <p:ph type="body" orient="vert" idx="1"/>
          </p:nvPr>
        </p:nvSpPr>
        <p:spPr>
          <a:xfrm>
            <a:off x="628650" y="274638"/>
            <a:ext cx="5762625" cy="4357687"/>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B5EA5D9-3268-4F38-AA69-F26C93F4EDE4}"/>
              </a:ext>
            </a:extLst>
          </p:cNvPr>
          <p:cNvSpPr>
            <a:spLocks noGrp="1"/>
          </p:cNvSpPr>
          <p:nvPr>
            <p:ph type="dt" sz="half" idx="10"/>
          </p:nvPr>
        </p:nvSpPr>
        <p:spPr/>
        <p:txBody>
          <a:bodyPr/>
          <a:lstStyle/>
          <a:p>
            <a:fld id="{FD1E0CAF-0A47-4812-BB76-9FE3ADEA1541}" type="datetimeFigureOut">
              <a:rPr lang="sv-SE" smtClean="0"/>
              <a:t>2019-01-14</a:t>
            </a:fld>
            <a:endParaRPr lang="sv-SE"/>
          </a:p>
        </p:txBody>
      </p:sp>
      <p:sp>
        <p:nvSpPr>
          <p:cNvPr id="5" name="Platshållare för sidfot 4">
            <a:extLst>
              <a:ext uri="{FF2B5EF4-FFF2-40B4-BE49-F238E27FC236}">
                <a16:creationId xmlns:a16="http://schemas.microsoft.com/office/drawing/2014/main" id="{0D39965A-D346-4BC2-8EE5-C4BB4053549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E2CA3B0-EDB3-4252-BE19-3ECFAFB73A6F}"/>
              </a:ext>
            </a:extLst>
          </p:cNvPr>
          <p:cNvSpPr>
            <a:spLocks noGrp="1"/>
          </p:cNvSpPr>
          <p:nvPr>
            <p:ph type="sldNum" sz="quarter" idx="12"/>
          </p:nvPr>
        </p:nvSpPr>
        <p:spPr/>
        <p:txBody>
          <a:bodyPr/>
          <a:lstStyle/>
          <a:p>
            <a:fld id="{2B90A555-F9DD-4A18-852D-04106AFCFFED}" type="slidenum">
              <a:rPr lang="sv-SE" smtClean="0"/>
              <a:t>‹#›</a:t>
            </a:fld>
            <a:endParaRPr lang="sv-SE"/>
          </a:p>
        </p:txBody>
      </p:sp>
    </p:spTree>
    <p:extLst>
      <p:ext uri="{BB962C8B-B14F-4D97-AF65-F5344CB8AC3E}">
        <p14:creationId xmlns:p14="http://schemas.microsoft.com/office/powerpoint/2010/main" val="3901769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784284BC-DA0B-457D-8A34-065D5AC829A0}"/>
              </a:ext>
            </a:extLst>
          </p:cNvPr>
          <p:cNvSpPr>
            <a:spLocks noGrp="1"/>
          </p:cNvSpPr>
          <p:nvPr>
            <p:ph type="pic" sz="quarter" idx="14"/>
          </p:nvPr>
        </p:nvSpPr>
        <p:spPr>
          <a:xfrm>
            <a:off x="179387" y="162000"/>
            <a:ext cx="8785225" cy="4489200"/>
          </a:xfrm>
        </p:spPr>
        <p:txBody>
          <a:bodyPr/>
          <a:lstStyle>
            <a:lvl1pPr marL="0" indent="0">
              <a:buNone/>
              <a:defRPr/>
            </a:lvl1pPr>
          </a:lstStyle>
          <a:p>
            <a:r>
              <a:rPr lang="de-DE"/>
              <a:t>Bild durch Klicken auf Symbol hinzufügen</a:t>
            </a:r>
            <a:endParaRPr lang="sv-SE"/>
          </a:p>
        </p:txBody>
      </p:sp>
      <p:sp>
        <p:nvSpPr>
          <p:cNvPr id="25" name="Rektangel 24">
            <a:extLst>
              <a:ext uri="{FF2B5EF4-FFF2-40B4-BE49-F238E27FC236}">
                <a16:creationId xmlns:a16="http://schemas.microsoft.com/office/drawing/2014/main" id="{2FC1ED08-C4A9-4705-9351-71083E1E36B8}"/>
              </a:ext>
            </a:extLst>
          </p:cNvPr>
          <p:cNvSpPr/>
          <p:nvPr userDrawn="1"/>
        </p:nvSpPr>
        <p:spPr>
          <a:xfrm>
            <a:off x="362737" y="331973"/>
            <a:ext cx="900000" cy="83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datum 3">
            <a:extLst>
              <a:ext uri="{FF2B5EF4-FFF2-40B4-BE49-F238E27FC236}">
                <a16:creationId xmlns:a16="http://schemas.microsoft.com/office/drawing/2014/main" id="{C5944AC1-15AE-4755-8FD5-718DE0536AC1}"/>
              </a:ext>
            </a:extLst>
          </p:cNvPr>
          <p:cNvSpPr>
            <a:spLocks noGrp="1"/>
          </p:cNvSpPr>
          <p:nvPr>
            <p:ph type="dt" sz="half" idx="2"/>
          </p:nvPr>
        </p:nvSpPr>
        <p:spPr>
          <a:xfrm>
            <a:off x="179387" y="4748400"/>
            <a:ext cx="932265"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fld id="{FE132458-417D-4191-B238-D62E6EF78983}" type="datetime1">
              <a:rPr lang="sv-SE" smtClean="0"/>
              <a:t>2019-01-14</a:t>
            </a:fld>
            <a:endParaRPr lang="en-GB" dirty="0"/>
          </a:p>
        </p:txBody>
      </p:sp>
      <p:sp>
        <p:nvSpPr>
          <p:cNvPr id="12" name="Platshållare för sidfot 4">
            <a:extLst>
              <a:ext uri="{FF2B5EF4-FFF2-40B4-BE49-F238E27FC236}">
                <a16:creationId xmlns:a16="http://schemas.microsoft.com/office/drawing/2014/main" id="{5A7E7860-781A-480B-9C9B-AA4C5E72C83F}"/>
              </a:ext>
            </a:extLst>
          </p:cNvPr>
          <p:cNvSpPr>
            <a:spLocks noGrp="1"/>
          </p:cNvSpPr>
          <p:nvPr>
            <p:ph type="ftr" sz="quarter" idx="3"/>
          </p:nvPr>
        </p:nvSpPr>
        <p:spPr>
          <a:xfrm>
            <a:off x="179387" y="4856400"/>
            <a:ext cx="2620800"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endParaRPr lang="en-GB"/>
          </a:p>
          <a:p>
            <a:r>
              <a:rPr lang="en-GB"/>
              <a:t>Confidentiality – Critical (C4), High (C3), Medium (C2), None (C1)</a:t>
            </a:r>
            <a:endParaRPr lang="en-GB" dirty="0"/>
          </a:p>
        </p:txBody>
      </p:sp>
      <p:sp>
        <p:nvSpPr>
          <p:cNvPr id="17" name="Platshållare för bildnummer 5">
            <a:extLst>
              <a:ext uri="{FF2B5EF4-FFF2-40B4-BE49-F238E27FC236}">
                <a16:creationId xmlns:a16="http://schemas.microsoft.com/office/drawing/2014/main" id="{2175B558-2E01-4CF8-BFEC-D4A9080AEBDC}"/>
              </a:ext>
            </a:extLst>
          </p:cNvPr>
          <p:cNvSpPr>
            <a:spLocks noGrp="1"/>
          </p:cNvSpPr>
          <p:nvPr>
            <p:ph type="sldNum" sz="quarter" idx="4"/>
          </p:nvPr>
        </p:nvSpPr>
        <p:spPr>
          <a:xfrm>
            <a:off x="8600400" y="4806000"/>
            <a:ext cx="374400" cy="180000"/>
          </a:xfrm>
          <a:prstGeom prst="rect">
            <a:avLst/>
          </a:prstGeom>
        </p:spPr>
        <p:txBody>
          <a:bodyPr vert="horz" lIns="0" tIns="0" rIns="0" bIns="0" rtlCol="0" anchor="b" anchorCtr="0"/>
          <a:lstStyle>
            <a:lvl1pPr algn="r">
              <a:lnSpc>
                <a:spcPts val="900"/>
              </a:lnSpc>
              <a:defRPr sz="580">
                <a:solidFill>
                  <a:schemeClr val="tx1">
                    <a:tint val="75000"/>
                  </a:schemeClr>
                </a:solidFill>
              </a:defRPr>
            </a:lvl1pPr>
          </a:lstStyle>
          <a:p>
            <a:fld id="{B2B07D95-7C69-46C0-AD2A-2DA1650028AD}" type="slidenum">
              <a:rPr lang="en-GB" smtClean="0"/>
              <a:pPr/>
              <a:t>‹#›</a:t>
            </a:fld>
            <a:endParaRPr lang="en-GB" dirty="0"/>
          </a:p>
        </p:txBody>
      </p:sp>
    </p:spTree>
    <p:extLst>
      <p:ext uri="{BB962C8B-B14F-4D97-AF65-F5344CB8AC3E}">
        <p14:creationId xmlns:p14="http://schemas.microsoft.com/office/powerpoint/2010/main" val="1041075502"/>
      </p:ext>
    </p:extLst>
  </p:cSld>
  <p:clrMapOvr>
    <a:masterClrMapping/>
  </p:clrMapOvr>
  <p:extLst mod="1">
    <p:ext uri="{DCECCB84-F9BA-43D5-87BE-67443E8EF086}">
      <p15:sldGuideLst xmlns:p15="http://schemas.microsoft.com/office/powerpoint/2012/main">
        <p15:guide id="1" orient="horz" pos="1620">
          <p15:clr>
            <a:srgbClr val="FBAE40"/>
          </p15:clr>
        </p15:guide>
        <p15:guide id="2" pos="113">
          <p15:clr>
            <a:srgbClr val="FBAE40"/>
          </p15:clr>
        </p15:guide>
        <p15:guide id="3" orient="horz" pos="100">
          <p15:clr>
            <a:srgbClr val="FBAE40"/>
          </p15:clr>
        </p15:guide>
        <p15:guide id="4" pos="5647">
          <p15:clr>
            <a:srgbClr val="FBAE40"/>
          </p15:clr>
        </p15:guide>
        <p15:guide id="5" orient="horz" pos="293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numbered 1 column">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9BF6CA0-E87C-4DB0-8C62-6B392A34D7B6}"/>
              </a:ext>
            </a:extLst>
          </p:cNvPr>
          <p:cNvSpPr/>
          <p:nvPr userDrawn="1"/>
        </p:nvSpPr>
        <p:spPr>
          <a:xfrm>
            <a:off x="179387" y="162000"/>
            <a:ext cx="8785225" cy="4488850"/>
          </a:xfrm>
          <a:prstGeom prst="rect">
            <a:avLst/>
          </a:prstGeom>
          <a:solidFill>
            <a:srgbClr val="FFDA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2" name="Rubrik 1">
            <a:extLst>
              <a:ext uri="{FF2B5EF4-FFF2-40B4-BE49-F238E27FC236}">
                <a16:creationId xmlns:a16="http://schemas.microsoft.com/office/drawing/2014/main" id="{FC0E32CA-3FB7-410F-9A05-C7FF2899D791}"/>
              </a:ext>
            </a:extLst>
          </p:cNvPr>
          <p:cNvSpPr>
            <a:spLocks noGrp="1"/>
          </p:cNvSpPr>
          <p:nvPr>
            <p:ph type="title" hasCustomPrompt="1"/>
          </p:nvPr>
        </p:nvSpPr>
        <p:spPr>
          <a:xfrm>
            <a:off x="792163" y="396000"/>
            <a:ext cx="7559675" cy="900000"/>
          </a:xfrm>
        </p:spPr>
        <p:txBody>
          <a:bodyPr/>
          <a:lstStyle>
            <a:lvl1pPr algn="l">
              <a:lnSpc>
                <a:spcPct val="85000"/>
              </a:lnSpc>
              <a:defRPr/>
            </a:lvl1pPr>
          </a:lstStyle>
          <a:p>
            <a:r>
              <a:rPr lang="en-GB" noProof="0" dirty="0"/>
              <a:t>Headline</a:t>
            </a:r>
          </a:p>
        </p:txBody>
      </p:sp>
      <p:sp>
        <p:nvSpPr>
          <p:cNvPr id="10" name="Platshållare för text 4">
            <a:extLst>
              <a:ext uri="{FF2B5EF4-FFF2-40B4-BE49-F238E27FC236}">
                <a16:creationId xmlns:a16="http://schemas.microsoft.com/office/drawing/2014/main" id="{45364B3B-296A-4E13-9635-32118C202BA0}"/>
              </a:ext>
            </a:extLst>
          </p:cNvPr>
          <p:cNvSpPr>
            <a:spLocks noGrp="1"/>
          </p:cNvSpPr>
          <p:nvPr>
            <p:ph type="body" sz="quarter" idx="10" hasCustomPrompt="1"/>
          </p:nvPr>
        </p:nvSpPr>
        <p:spPr>
          <a:xfrm>
            <a:off x="792163" y="1455738"/>
            <a:ext cx="7559675" cy="3195112"/>
          </a:xfrm>
        </p:spPr>
        <p:txBody>
          <a:bodyPr/>
          <a:lstStyle>
            <a:lvl1pPr marL="457200" indent="-457200">
              <a:lnSpc>
                <a:spcPts val="2200"/>
              </a:lnSpc>
              <a:buFont typeface="+mj-lt"/>
              <a:buAutoNum type="arabicPeriod"/>
              <a:tabLst>
                <a:tab pos="4305300" algn="r"/>
              </a:tabLst>
              <a:defRPr sz="2000" b="1"/>
            </a:lvl1pPr>
            <a:lvl2pPr marL="179387" indent="0">
              <a:lnSpc>
                <a:spcPts val="2000"/>
              </a:lnSpc>
              <a:buFont typeface="+mj-lt"/>
              <a:buNone/>
              <a:defRPr sz="1800" b="1"/>
            </a:lvl2pPr>
          </a:lstStyle>
          <a:p>
            <a:pPr lvl="0"/>
            <a:r>
              <a:rPr lang="en-GB" noProof="0" dirty="0"/>
              <a:t>Agenda</a:t>
            </a:r>
          </a:p>
          <a:p>
            <a:pPr lvl="0"/>
            <a:r>
              <a:rPr lang="en-GB" noProof="0" dirty="0"/>
              <a:t>Agenda</a:t>
            </a:r>
          </a:p>
        </p:txBody>
      </p:sp>
      <p:sp>
        <p:nvSpPr>
          <p:cNvPr id="8" name="Platshållare för datum 3">
            <a:extLst>
              <a:ext uri="{FF2B5EF4-FFF2-40B4-BE49-F238E27FC236}">
                <a16:creationId xmlns:a16="http://schemas.microsoft.com/office/drawing/2014/main" id="{5F1C40C1-19E5-4F63-8510-5A8055CAC883}"/>
              </a:ext>
            </a:extLst>
          </p:cNvPr>
          <p:cNvSpPr>
            <a:spLocks noGrp="1"/>
          </p:cNvSpPr>
          <p:nvPr>
            <p:ph type="dt" sz="half" idx="2"/>
          </p:nvPr>
        </p:nvSpPr>
        <p:spPr>
          <a:xfrm>
            <a:off x="179387" y="4748400"/>
            <a:ext cx="932265"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fld id="{7739EE6A-0C8F-42B0-B8A6-D14098597422}" type="datetime1">
              <a:rPr lang="sv-SE" smtClean="0"/>
              <a:t>2019-01-14</a:t>
            </a:fld>
            <a:endParaRPr lang="en-GB" dirty="0"/>
          </a:p>
        </p:txBody>
      </p:sp>
      <p:sp>
        <p:nvSpPr>
          <p:cNvPr id="14" name="Platshållare för sidfot 4">
            <a:extLst>
              <a:ext uri="{FF2B5EF4-FFF2-40B4-BE49-F238E27FC236}">
                <a16:creationId xmlns:a16="http://schemas.microsoft.com/office/drawing/2014/main" id="{D73F6DC7-67D9-4C04-A3DD-5E1883F1FFF7}"/>
              </a:ext>
            </a:extLst>
          </p:cNvPr>
          <p:cNvSpPr>
            <a:spLocks noGrp="1"/>
          </p:cNvSpPr>
          <p:nvPr>
            <p:ph type="ftr" sz="quarter" idx="3"/>
          </p:nvPr>
        </p:nvSpPr>
        <p:spPr>
          <a:xfrm>
            <a:off x="179387" y="4856400"/>
            <a:ext cx="2620800"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endParaRPr lang="en-GB" dirty="0"/>
          </a:p>
          <a:p>
            <a:r>
              <a:rPr lang="en-GB" dirty="0"/>
              <a:t>Confidentiality – Critical (C4), High (C3), Medium (C2), None (C1)</a:t>
            </a:r>
          </a:p>
        </p:txBody>
      </p:sp>
      <p:sp>
        <p:nvSpPr>
          <p:cNvPr id="15" name="Platshållare för bildnummer 5">
            <a:extLst>
              <a:ext uri="{FF2B5EF4-FFF2-40B4-BE49-F238E27FC236}">
                <a16:creationId xmlns:a16="http://schemas.microsoft.com/office/drawing/2014/main" id="{E5E719E1-77D6-4230-82C5-4973AA6023CD}"/>
              </a:ext>
            </a:extLst>
          </p:cNvPr>
          <p:cNvSpPr>
            <a:spLocks noGrp="1"/>
          </p:cNvSpPr>
          <p:nvPr>
            <p:ph type="sldNum" sz="quarter" idx="4"/>
          </p:nvPr>
        </p:nvSpPr>
        <p:spPr>
          <a:xfrm>
            <a:off x="8600400" y="4806000"/>
            <a:ext cx="374400" cy="180000"/>
          </a:xfrm>
          <a:prstGeom prst="rect">
            <a:avLst/>
          </a:prstGeom>
        </p:spPr>
        <p:txBody>
          <a:bodyPr vert="horz" lIns="0" tIns="0" rIns="0" bIns="0" rtlCol="0" anchor="b" anchorCtr="0"/>
          <a:lstStyle>
            <a:lvl1pPr algn="r">
              <a:lnSpc>
                <a:spcPts val="900"/>
              </a:lnSpc>
              <a:defRPr sz="580">
                <a:solidFill>
                  <a:schemeClr val="tx1">
                    <a:tint val="75000"/>
                  </a:schemeClr>
                </a:solidFill>
              </a:defRPr>
            </a:lvl1pPr>
          </a:lstStyle>
          <a:p>
            <a:fld id="{B2B07D95-7C69-46C0-AD2A-2DA1650028AD}" type="slidenum">
              <a:rPr lang="en-GB" smtClean="0"/>
              <a:pPr/>
              <a:t>‹#›</a:t>
            </a:fld>
            <a:endParaRPr lang="en-GB" dirty="0"/>
          </a:p>
        </p:txBody>
      </p:sp>
    </p:spTree>
    <p:extLst>
      <p:ext uri="{BB962C8B-B14F-4D97-AF65-F5344CB8AC3E}">
        <p14:creationId xmlns:p14="http://schemas.microsoft.com/office/powerpoint/2010/main" val="3428162713"/>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99" userDrawn="1">
          <p15:clr>
            <a:srgbClr val="FBAE40"/>
          </p15:clr>
        </p15:guide>
        <p15:guide id="4" pos="5261" userDrawn="1">
          <p15:clr>
            <a:srgbClr val="FBAE40"/>
          </p15:clr>
        </p15:guide>
        <p15:guide id="5" orient="horz" pos="826">
          <p15:clr>
            <a:srgbClr val="FBAE40"/>
          </p15:clr>
        </p15:guide>
        <p15:guide id="6" orient="horz" pos="255">
          <p15:clr>
            <a:srgbClr val="FBAE40"/>
          </p15:clr>
        </p15:guide>
        <p15:guide id="7" orient="horz" pos="917">
          <p15:clr>
            <a:srgbClr val="FBAE40"/>
          </p15:clr>
        </p15:guide>
        <p15:guide id="8" orient="horz" pos="293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0E32CA-3FB7-410F-9A05-C7FF2899D791}"/>
              </a:ext>
            </a:extLst>
          </p:cNvPr>
          <p:cNvSpPr>
            <a:spLocks noGrp="1"/>
          </p:cNvSpPr>
          <p:nvPr>
            <p:ph type="title" hasCustomPrompt="1"/>
          </p:nvPr>
        </p:nvSpPr>
        <p:spPr>
          <a:xfrm>
            <a:off x="792000" y="396000"/>
            <a:ext cx="7560000" cy="900000"/>
          </a:xfrm>
        </p:spPr>
        <p:txBody>
          <a:bodyPr/>
          <a:lstStyle>
            <a:lvl1pPr algn="l">
              <a:defRPr/>
            </a:lvl1pPr>
          </a:lstStyle>
          <a:p>
            <a:r>
              <a:rPr lang="en-GB" noProof="0" dirty="0"/>
              <a:t>Headline</a:t>
            </a:r>
          </a:p>
        </p:txBody>
      </p:sp>
      <p:sp>
        <p:nvSpPr>
          <p:cNvPr id="3" name="Platshållare för innehåll 2">
            <a:extLst>
              <a:ext uri="{FF2B5EF4-FFF2-40B4-BE49-F238E27FC236}">
                <a16:creationId xmlns:a16="http://schemas.microsoft.com/office/drawing/2014/main" id="{E6DF9E76-C076-461E-AFF4-DB7B045CACC2}"/>
              </a:ext>
            </a:extLst>
          </p:cNvPr>
          <p:cNvSpPr>
            <a:spLocks noGrp="1"/>
          </p:cNvSpPr>
          <p:nvPr>
            <p:ph idx="1" hasCustomPrompt="1"/>
          </p:nvPr>
        </p:nvSpPr>
        <p:spPr>
          <a:xfrm>
            <a:off x="792000" y="1455420"/>
            <a:ext cx="7560000" cy="3188580"/>
          </a:xfrm>
        </p:spPr>
        <p:txBody>
          <a:bodyPr/>
          <a:lstStyle>
            <a:lvl1pPr>
              <a:defRPr/>
            </a:lvl1pPr>
          </a:lstStyle>
          <a:p>
            <a:pPr lvl="0"/>
            <a:r>
              <a:rPr lang="en-GB" noProof="0" dirty="0"/>
              <a:t>Add text here</a:t>
            </a:r>
          </a:p>
        </p:txBody>
      </p:sp>
      <p:sp>
        <p:nvSpPr>
          <p:cNvPr id="7" name="Platshållare för datum 3">
            <a:extLst>
              <a:ext uri="{FF2B5EF4-FFF2-40B4-BE49-F238E27FC236}">
                <a16:creationId xmlns:a16="http://schemas.microsoft.com/office/drawing/2014/main" id="{A845DD25-08BD-4AD0-958A-7FE404B91FF7}"/>
              </a:ext>
            </a:extLst>
          </p:cNvPr>
          <p:cNvSpPr>
            <a:spLocks noGrp="1"/>
          </p:cNvSpPr>
          <p:nvPr>
            <p:ph type="dt" sz="half" idx="2"/>
          </p:nvPr>
        </p:nvSpPr>
        <p:spPr>
          <a:xfrm>
            <a:off x="179387" y="4748400"/>
            <a:ext cx="932265"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fld id="{2A6A8487-0CEC-4232-B56B-7863E1309D47}" type="datetime1">
              <a:rPr lang="sv-SE" noProof="0" smtClean="0"/>
              <a:t>2019-01-14</a:t>
            </a:fld>
            <a:endParaRPr lang="en-GB" noProof="0"/>
          </a:p>
        </p:txBody>
      </p:sp>
      <p:sp>
        <p:nvSpPr>
          <p:cNvPr id="8" name="Platshållare för sidfot 4">
            <a:extLst>
              <a:ext uri="{FF2B5EF4-FFF2-40B4-BE49-F238E27FC236}">
                <a16:creationId xmlns:a16="http://schemas.microsoft.com/office/drawing/2014/main" id="{E5A7556C-F5C5-406D-8ECF-40C2093E6AD4}"/>
              </a:ext>
            </a:extLst>
          </p:cNvPr>
          <p:cNvSpPr>
            <a:spLocks noGrp="1"/>
          </p:cNvSpPr>
          <p:nvPr>
            <p:ph type="ftr" sz="quarter" idx="3"/>
          </p:nvPr>
        </p:nvSpPr>
        <p:spPr>
          <a:xfrm>
            <a:off x="179387" y="4856400"/>
            <a:ext cx="2620800"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endParaRPr lang="en-GB" noProof="0" dirty="0"/>
          </a:p>
          <a:p>
            <a:r>
              <a:rPr lang="en-GB" noProof="0" dirty="0"/>
              <a:t>Confidentiality –None (C1)</a:t>
            </a:r>
          </a:p>
        </p:txBody>
      </p:sp>
      <p:sp>
        <p:nvSpPr>
          <p:cNvPr id="12" name="Platshållare för bildnummer 5">
            <a:extLst>
              <a:ext uri="{FF2B5EF4-FFF2-40B4-BE49-F238E27FC236}">
                <a16:creationId xmlns:a16="http://schemas.microsoft.com/office/drawing/2014/main" id="{922FA704-6C1C-4A8B-8CD5-A9ADFE2BF7E7}"/>
              </a:ext>
            </a:extLst>
          </p:cNvPr>
          <p:cNvSpPr>
            <a:spLocks noGrp="1"/>
          </p:cNvSpPr>
          <p:nvPr>
            <p:ph type="sldNum" sz="quarter" idx="4"/>
          </p:nvPr>
        </p:nvSpPr>
        <p:spPr>
          <a:xfrm>
            <a:off x="8600400" y="4806000"/>
            <a:ext cx="374400" cy="180000"/>
          </a:xfrm>
          <a:prstGeom prst="rect">
            <a:avLst/>
          </a:prstGeom>
        </p:spPr>
        <p:txBody>
          <a:bodyPr vert="horz" lIns="0" tIns="0" rIns="0" bIns="0" rtlCol="0" anchor="b" anchorCtr="0"/>
          <a:lstStyle>
            <a:lvl1pPr algn="r">
              <a:lnSpc>
                <a:spcPts val="900"/>
              </a:lnSpc>
              <a:defRPr sz="580">
                <a:solidFill>
                  <a:schemeClr val="tx1">
                    <a:tint val="75000"/>
                  </a:schemeClr>
                </a:solidFill>
              </a:defRPr>
            </a:lvl1pPr>
          </a:lstStyle>
          <a:p>
            <a:fld id="{B2B07D95-7C69-46C0-AD2A-2DA1650028AD}" type="slidenum">
              <a:rPr lang="en-GB" noProof="0" smtClean="0"/>
              <a:pPr/>
              <a:t>‹#›</a:t>
            </a:fld>
            <a:endParaRPr lang="en-GB" noProof="0"/>
          </a:p>
        </p:txBody>
      </p:sp>
    </p:spTree>
    <p:extLst>
      <p:ext uri="{BB962C8B-B14F-4D97-AF65-F5344CB8AC3E}">
        <p14:creationId xmlns:p14="http://schemas.microsoft.com/office/powerpoint/2010/main" val="1569634862"/>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99" userDrawn="1">
          <p15:clr>
            <a:srgbClr val="FBAE40"/>
          </p15:clr>
        </p15:guide>
        <p15:guide id="4" pos="5265">
          <p15:clr>
            <a:srgbClr val="FBAE40"/>
          </p15:clr>
        </p15:guide>
        <p15:guide id="5" orient="horz" pos="248">
          <p15:clr>
            <a:srgbClr val="FBAE40"/>
          </p15:clr>
        </p15:guide>
        <p15:guide id="6" orient="horz" pos="2935">
          <p15:clr>
            <a:srgbClr val="FBAE40"/>
          </p15:clr>
        </p15:guide>
        <p15:guide id="7" orient="horz" pos="917">
          <p15:clr>
            <a:srgbClr val="FBAE40"/>
          </p15:clr>
        </p15:guide>
        <p15:guide id="8" orient="horz" pos="82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475C7F-54BD-4596-BFA0-7CDF369174AF}"/>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A8499CDA-070E-422A-A1DB-A39922D704EA}"/>
              </a:ext>
            </a:extLst>
          </p:cNvPr>
          <p:cNvSpPr>
            <a:spLocks noGrp="1"/>
          </p:cNvSpPr>
          <p:nvPr>
            <p:ph type="sldNum" sz="quarter" idx="10"/>
          </p:nvPr>
        </p:nvSpPr>
        <p:spPr/>
        <p:txBody>
          <a:bodyPr/>
          <a:lstStyle/>
          <a:p>
            <a:fld id="{B2B07D95-7C69-46C0-AD2A-2DA1650028AD}" type="slidenum">
              <a:rPr lang="en-GB" smtClean="0"/>
              <a:pPr/>
              <a:t>‹#›</a:t>
            </a:fld>
            <a:endParaRPr lang="en-GB" dirty="0"/>
          </a:p>
        </p:txBody>
      </p:sp>
      <p:sp>
        <p:nvSpPr>
          <p:cNvPr id="4" name="Platshållare för datum 3">
            <a:extLst>
              <a:ext uri="{FF2B5EF4-FFF2-40B4-BE49-F238E27FC236}">
                <a16:creationId xmlns:a16="http://schemas.microsoft.com/office/drawing/2014/main" id="{1EC0BB94-C1C4-4A9E-AB5A-B2CDE856A80E}"/>
              </a:ext>
            </a:extLst>
          </p:cNvPr>
          <p:cNvSpPr>
            <a:spLocks noGrp="1"/>
          </p:cNvSpPr>
          <p:nvPr>
            <p:ph type="dt" sz="half" idx="11"/>
          </p:nvPr>
        </p:nvSpPr>
        <p:spPr/>
        <p:txBody>
          <a:bodyPr/>
          <a:lstStyle/>
          <a:p>
            <a:fld id="{6588658A-04F9-4919-86D7-2D407A87032B}" type="datetime1">
              <a:rPr lang="sv-SE" smtClean="0"/>
              <a:t>2019-01-14</a:t>
            </a:fld>
            <a:endParaRPr lang="en-GB" dirty="0"/>
          </a:p>
        </p:txBody>
      </p:sp>
      <p:sp>
        <p:nvSpPr>
          <p:cNvPr id="5" name="Platshållare för sidfot 4">
            <a:extLst>
              <a:ext uri="{FF2B5EF4-FFF2-40B4-BE49-F238E27FC236}">
                <a16:creationId xmlns:a16="http://schemas.microsoft.com/office/drawing/2014/main" id="{2AFB5804-ED7B-4EBF-9D55-14A534404B53}"/>
              </a:ext>
            </a:extLst>
          </p:cNvPr>
          <p:cNvSpPr>
            <a:spLocks noGrp="1"/>
          </p:cNvSpPr>
          <p:nvPr>
            <p:ph type="ftr" sz="quarter" idx="12"/>
          </p:nvPr>
        </p:nvSpPr>
        <p:spPr/>
        <p:txBody>
          <a:bodyPr/>
          <a:lstStyle/>
          <a:p>
            <a:endParaRPr lang="en-GB"/>
          </a:p>
          <a:p>
            <a:r>
              <a:rPr lang="en-GB"/>
              <a:t>Confidentiality – Critical (C4), High (C3), Medium (C2), None (C1)</a:t>
            </a:r>
            <a:endParaRPr lang="en-GB" dirty="0"/>
          </a:p>
        </p:txBody>
      </p:sp>
    </p:spTree>
    <p:extLst>
      <p:ext uri="{BB962C8B-B14F-4D97-AF65-F5344CB8AC3E}">
        <p14:creationId xmlns:p14="http://schemas.microsoft.com/office/powerpoint/2010/main" val="2961454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itle &amp; 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0A0D0A-9A1E-4589-A8CB-40B005246256}"/>
              </a:ext>
            </a:extLst>
          </p:cNvPr>
          <p:cNvSpPr>
            <a:spLocks noGrp="1"/>
          </p:cNvSpPr>
          <p:nvPr>
            <p:ph type="title" hasCustomPrompt="1"/>
          </p:nvPr>
        </p:nvSpPr>
        <p:spPr>
          <a:xfrm>
            <a:off x="792000" y="396000"/>
            <a:ext cx="7560000" cy="900000"/>
          </a:xfrm>
        </p:spPr>
        <p:txBody>
          <a:bodyPr/>
          <a:lstStyle>
            <a:lvl1pPr algn="l">
              <a:defRPr/>
            </a:lvl1pPr>
          </a:lstStyle>
          <a:p>
            <a:r>
              <a:rPr lang="en-GB" noProof="0" dirty="0"/>
              <a:t>Headline</a:t>
            </a:r>
          </a:p>
        </p:txBody>
      </p:sp>
      <p:sp>
        <p:nvSpPr>
          <p:cNvPr id="3" name="Platshållare för innehåll 2">
            <a:extLst>
              <a:ext uri="{FF2B5EF4-FFF2-40B4-BE49-F238E27FC236}">
                <a16:creationId xmlns:a16="http://schemas.microsoft.com/office/drawing/2014/main" id="{255B1445-AF69-43C4-9B64-F77FF93A67E7}"/>
              </a:ext>
            </a:extLst>
          </p:cNvPr>
          <p:cNvSpPr>
            <a:spLocks noGrp="1"/>
          </p:cNvSpPr>
          <p:nvPr>
            <p:ph sz="half" idx="1" hasCustomPrompt="1"/>
          </p:nvPr>
        </p:nvSpPr>
        <p:spPr>
          <a:xfrm>
            <a:off x="792000" y="1455738"/>
            <a:ext cx="3708000" cy="3188262"/>
          </a:xfrm>
        </p:spPr>
        <p:txBody>
          <a:bodyPr/>
          <a:lstStyle>
            <a:lvl1pPr>
              <a:defRPr/>
            </a:lvl1pPr>
          </a:lstStyle>
          <a:p>
            <a:pPr lvl="0"/>
            <a:r>
              <a:rPr lang="en-GB" noProof="0" dirty="0"/>
              <a:t>Add text here</a:t>
            </a:r>
          </a:p>
        </p:txBody>
      </p:sp>
      <p:sp>
        <p:nvSpPr>
          <p:cNvPr id="4" name="Platshållare för innehåll 3">
            <a:extLst>
              <a:ext uri="{FF2B5EF4-FFF2-40B4-BE49-F238E27FC236}">
                <a16:creationId xmlns:a16="http://schemas.microsoft.com/office/drawing/2014/main" id="{295DBE1C-D631-41EE-97FF-020A29536874}"/>
              </a:ext>
            </a:extLst>
          </p:cNvPr>
          <p:cNvSpPr>
            <a:spLocks noGrp="1"/>
          </p:cNvSpPr>
          <p:nvPr>
            <p:ph sz="half" idx="2" hasCustomPrompt="1"/>
          </p:nvPr>
        </p:nvSpPr>
        <p:spPr>
          <a:xfrm>
            <a:off x="4644000" y="1455738"/>
            <a:ext cx="3708000" cy="3188262"/>
          </a:xfrm>
        </p:spPr>
        <p:txBody>
          <a:bodyPr/>
          <a:lstStyle>
            <a:lvl1pPr>
              <a:defRPr/>
            </a:lvl1pPr>
          </a:lstStyle>
          <a:p>
            <a:pPr lvl="0"/>
            <a:r>
              <a:rPr lang="en-GB" noProof="0" dirty="0"/>
              <a:t>Add text here</a:t>
            </a:r>
          </a:p>
        </p:txBody>
      </p:sp>
      <p:sp>
        <p:nvSpPr>
          <p:cNvPr id="8" name="Platshållare för datum 3">
            <a:extLst>
              <a:ext uri="{FF2B5EF4-FFF2-40B4-BE49-F238E27FC236}">
                <a16:creationId xmlns:a16="http://schemas.microsoft.com/office/drawing/2014/main" id="{6CF3C23D-999C-4A53-932A-4649700995E3}"/>
              </a:ext>
            </a:extLst>
          </p:cNvPr>
          <p:cNvSpPr>
            <a:spLocks noGrp="1"/>
          </p:cNvSpPr>
          <p:nvPr>
            <p:ph type="dt" sz="half" idx="10"/>
          </p:nvPr>
        </p:nvSpPr>
        <p:spPr>
          <a:xfrm>
            <a:off x="179387" y="4748400"/>
            <a:ext cx="932265"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fld id="{42931B85-61CC-42E9-A6B5-99C81976D647}" type="datetime1">
              <a:rPr lang="sv-SE" smtClean="0"/>
              <a:t>2019-01-14</a:t>
            </a:fld>
            <a:endParaRPr lang="en-GB" dirty="0"/>
          </a:p>
        </p:txBody>
      </p:sp>
      <p:sp>
        <p:nvSpPr>
          <p:cNvPr id="9" name="Platshållare för sidfot 4">
            <a:extLst>
              <a:ext uri="{FF2B5EF4-FFF2-40B4-BE49-F238E27FC236}">
                <a16:creationId xmlns:a16="http://schemas.microsoft.com/office/drawing/2014/main" id="{FBFDB3A1-33A5-45F2-8415-36E2AC97AD94}"/>
              </a:ext>
            </a:extLst>
          </p:cNvPr>
          <p:cNvSpPr>
            <a:spLocks noGrp="1"/>
          </p:cNvSpPr>
          <p:nvPr>
            <p:ph type="ftr" sz="quarter" idx="3"/>
          </p:nvPr>
        </p:nvSpPr>
        <p:spPr>
          <a:xfrm>
            <a:off x="179387" y="4856400"/>
            <a:ext cx="2620800"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endParaRPr lang="en-GB" dirty="0"/>
          </a:p>
          <a:p>
            <a:r>
              <a:rPr lang="en-GB" dirty="0"/>
              <a:t>Confidentiality – Critical (C4), High (C3), Medium (C2), None (C1)</a:t>
            </a:r>
          </a:p>
        </p:txBody>
      </p:sp>
      <p:sp>
        <p:nvSpPr>
          <p:cNvPr id="13" name="Platshållare för bildnummer 5">
            <a:extLst>
              <a:ext uri="{FF2B5EF4-FFF2-40B4-BE49-F238E27FC236}">
                <a16:creationId xmlns:a16="http://schemas.microsoft.com/office/drawing/2014/main" id="{01BC648A-F324-4DA8-88B7-A75FD5277E2B}"/>
              </a:ext>
            </a:extLst>
          </p:cNvPr>
          <p:cNvSpPr>
            <a:spLocks noGrp="1"/>
          </p:cNvSpPr>
          <p:nvPr>
            <p:ph type="sldNum" sz="quarter" idx="4"/>
          </p:nvPr>
        </p:nvSpPr>
        <p:spPr>
          <a:xfrm>
            <a:off x="8600400" y="4806000"/>
            <a:ext cx="374400" cy="180000"/>
          </a:xfrm>
          <a:prstGeom prst="rect">
            <a:avLst/>
          </a:prstGeom>
        </p:spPr>
        <p:txBody>
          <a:bodyPr vert="horz" lIns="0" tIns="0" rIns="0" bIns="0" rtlCol="0" anchor="b" anchorCtr="0"/>
          <a:lstStyle>
            <a:lvl1pPr algn="r">
              <a:lnSpc>
                <a:spcPts val="900"/>
              </a:lnSpc>
              <a:defRPr sz="580">
                <a:solidFill>
                  <a:schemeClr val="tx1">
                    <a:tint val="75000"/>
                  </a:schemeClr>
                </a:solidFill>
              </a:defRPr>
            </a:lvl1pPr>
          </a:lstStyle>
          <a:p>
            <a:fld id="{B2B07D95-7C69-46C0-AD2A-2DA1650028AD}" type="slidenum">
              <a:rPr lang="en-GB" smtClean="0"/>
              <a:pPr/>
              <a:t>‹#›</a:t>
            </a:fld>
            <a:endParaRPr lang="en-GB" dirty="0"/>
          </a:p>
        </p:txBody>
      </p:sp>
    </p:spTree>
    <p:extLst>
      <p:ext uri="{BB962C8B-B14F-4D97-AF65-F5344CB8AC3E}">
        <p14:creationId xmlns:p14="http://schemas.microsoft.com/office/powerpoint/2010/main" val="2147328225"/>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orient="horz" pos="249">
          <p15:clr>
            <a:srgbClr val="FBAE40"/>
          </p15:clr>
        </p15:guide>
        <p15:guide id="4" orient="horz" pos="819">
          <p15:clr>
            <a:srgbClr val="FBAE40"/>
          </p15:clr>
        </p15:guide>
        <p15:guide id="5" orient="horz" pos="917">
          <p15:clr>
            <a:srgbClr val="FBAE40"/>
          </p15:clr>
        </p15:guide>
        <p15:guide id="6" orient="horz" pos="2935">
          <p15:clr>
            <a:srgbClr val="FBAE40"/>
          </p15:clr>
        </p15:guide>
        <p15:guide id="7" pos="499">
          <p15:clr>
            <a:srgbClr val="FBAE40"/>
          </p15:clr>
        </p15:guide>
        <p15:guide id="8" pos="5261">
          <p15:clr>
            <a:srgbClr val="FBAE40"/>
          </p15:clr>
        </p15:guide>
        <p15:guide id="9" pos="2835">
          <p15:clr>
            <a:srgbClr val="FBAE40"/>
          </p15:clr>
        </p15:guide>
        <p15:guide id="10" pos="292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light">
    <p:spTree>
      <p:nvGrpSpPr>
        <p:cNvPr id="1" name=""/>
        <p:cNvGrpSpPr/>
        <p:nvPr/>
      </p:nvGrpSpPr>
      <p:grpSpPr>
        <a:xfrm>
          <a:off x="0" y="0"/>
          <a:ext cx="0" cy="0"/>
          <a:chOff x="0" y="0"/>
          <a:chExt cx="0" cy="0"/>
        </a:xfrm>
      </p:grpSpPr>
      <p:sp>
        <p:nvSpPr>
          <p:cNvPr id="8" name="Platshållare för bild 4">
            <a:extLst>
              <a:ext uri="{FF2B5EF4-FFF2-40B4-BE49-F238E27FC236}">
                <a16:creationId xmlns:a16="http://schemas.microsoft.com/office/drawing/2014/main" id="{1AAD820E-ECA4-488C-8254-EB84F699D557}"/>
              </a:ext>
            </a:extLst>
          </p:cNvPr>
          <p:cNvSpPr>
            <a:spLocks noGrp="1"/>
          </p:cNvSpPr>
          <p:nvPr>
            <p:ph type="pic" sz="quarter" idx="14"/>
          </p:nvPr>
        </p:nvSpPr>
        <p:spPr>
          <a:xfrm>
            <a:off x="179387" y="162000"/>
            <a:ext cx="8785225" cy="4489200"/>
          </a:xfrm>
        </p:spPr>
        <p:txBody>
          <a:bodyPr/>
          <a:lstStyle>
            <a:lvl1pPr marL="0" indent="0">
              <a:buNone/>
              <a:defRPr/>
            </a:lvl1pPr>
          </a:lstStyle>
          <a:p>
            <a:r>
              <a:rPr lang="de-DE"/>
              <a:t>Bild durch Klicken auf Symbol hinzufügen</a:t>
            </a:r>
            <a:endParaRPr lang="sv-SE"/>
          </a:p>
        </p:txBody>
      </p:sp>
      <p:sp>
        <p:nvSpPr>
          <p:cNvPr id="2" name="Rubrik 1">
            <a:extLst>
              <a:ext uri="{FF2B5EF4-FFF2-40B4-BE49-F238E27FC236}">
                <a16:creationId xmlns:a16="http://schemas.microsoft.com/office/drawing/2014/main" id="{A8701F40-435C-45D0-AF3A-C418FF0B07C4}"/>
              </a:ext>
            </a:extLst>
          </p:cNvPr>
          <p:cNvSpPr>
            <a:spLocks noGrp="1"/>
          </p:cNvSpPr>
          <p:nvPr>
            <p:ph type="ctrTitle" hasCustomPrompt="1"/>
          </p:nvPr>
        </p:nvSpPr>
        <p:spPr>
          <a:xfrm>
            <a:off x="1332000" y="1598471"/>
            <a:ext cx="6480000" cy="1620000"/>
          </a:xfrm>
        </p:spPr>
        <p:txBody>
          <a:bodyPr anchor="ctr" anchorCtr="0"/>
          <a:lstStyle>
            <a:lvl1pPr algn="ctr">
              <a:lnSpc>
                <a:spcPct val="85000"/>
              </a:lnSpc>
              <a:defRPr sz="6000">
                <a:latin typeface="+mj-lt"/>
              </a:defRPr>
            </a:lvl1pPr>
          </a:lstStyle>
          <a:p>
            <a:r>
              <a:rPr lang="en-GB" noProof="0" dirty="0"/>
              <a:t>Headline</a:t>
            </a:r>
          </a:p>
        </p:txBody>
      </p:sp>
      <p:sp>
        <p:nvSpPr>
          <p:cNvPr id="7" name="Platshållare för datum 3">
            <a:extLst>
              <a:ext uri="{FF2B5EF4-FFF2-40B4-BE49-F238E27FC236}">
                <a16:creationId xmlns:a16="http://schemas.microsoft.com/office/drawing/2014/main" id="{B4D9178D-EAB5-48D4-8AB0-AAE5B35DD858}"/>
              </a:ext>
            </a:extLst>
          </p:cNvPr>
          <p:cNvSpPr>
            <a:spLocks noGrp="1"/>
          </p:cNvSpPr>
          <p:nvPr>
            <p:ph type="dt" sz="half" idx="2"/>
          </p:nvPr>
        </p:nvSpPr>
        <p:spPr>
          <a:xfrm>
            <a:off x="179387" y="4748400"/>
            <a:ext cx="932265"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fld id="{B555EEA4-8BFB-4975-A005-BE924515DC55}" type="datetime1">
              <a:rPr lang="sv-SE" smtClean="0"/>
              <a:t>2019-01-14</a:t>
            </a:fld>
            <a:endParaRPr lang="en-GB" dirty="0"/>
          </a:p>
        </p:txBody>
      </p:sp>
      <p:sp>
        <p:nvSpPr>
          <p:cNvPr id="9" name="Platshållare för sidfot 4">
            <a:extLst>
              <a:ext uri="{FF2B5EF4-FFF2-40B4-BE49-F238E27FC236}">
                <a16:creationId xmlns:a16="http://schemas.microsoft.com/office/drawing/2014/main" id="{419D36DA-40D4-4F89-BD1E-21E8535FDAB5}"/>
              </a:ext>
            </a:extLst>
          </p:cNvPr>
          <p:cNvSpPr>
            <a:spLocks noGrp="1"/>
          </p:cNvSpPr>
          <p:nvPr>
            <p:ph type="ftr" sz="quarter" idx="3"/>
          </p:nvPr>
        </p:nvSpPr>
        <p:spPr>
          <a:xfrm>
            <a:off x="179387" y="4856400"/>
            <a:ext cx="2620800"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endParaRPr lang="en-GB" dirty="0"/>
          </a:p>
          <a:p>
            <a:r>
              <a:rPr lang="en-GB" dirty="0"/>
              <a:t>Confidentiality – Critical (C4), High (C3), Medium (C2), None (C1)</a:t>
            </a:r>
          </a:p>
        </p:txBody>
      </p:sp>
      <p:sp>
        <p:nvSpPr>
          <p:cNvPr id="10" name="Platshållare för bildnummer 5">
            <a:extLst>
              <a:ext uri="{FF2B5EF4-FFF2-40B4-BE49-F238E27FC236}">
                <a16:creationId xmlns:a16="http://schemas.microsoft.com/office/drawing/2014/main" id="{69AEB8A7-083F-4623-9B2F-D86E4F013EA5}"/>
              </a:ext>
            </a:extLst>
          </p:cNvPr>
          <p:cNvSpPr>
            <a:spLocks noGrp="1"/>
          </p:cNvSpPr>
          <p:nvPr>
            <p:ph type="sldNum" sz="quarter" idx="4"/>
          </p:nvPr>
        </p:nvSpPr>
        <p:spPr>
          <a:xfrm>
            <a:off x="8600400" y="4806000"/>
            <a:ext cx="374400" cy="180000"/>
          </a:xfrm>
          <a:prstGeom prst="rect">
            <a:avLst/>
          </a:prstGeom>
        </p:spPr>
        <p:txBody>
          <a:bodyPr vert="horz" lIns="0" tIns="0" rIns="0" bIns="0" rtlCol="0" anchor="b" anchorCtr="0"/>
          <a:lstStyle>
            <a:lvl1pPr algn="r">
              <a:lnSpc>
                <a:spcPts val="900"/>
              </a:lnSpc>
              <a:defRPr sz="580">
                <a:solidFill>
                  <a:schemeClr val="tx1">
                    <a:tint val="75000"/>
                  </a:schemeClr>
                </a:solidFill>
              </a:defRPr>
            </a:lvl1pPr>
          </a:lstStyle>
          <a:p>
            <a:fld id="{B2B07D95-7C69-46C0-AD2A-2DA1650028AD}" type="slidenum">
              <a:rPr lang="en-GB" smtClean="0"/>
              <a:pPr/>
              <a:t>‹#›</a:t>
            </a:fld>
            <a:endParaRPr lang="en-GB" dirty="0"/>
          </a:p>
        </p:txBody>
      </p:sp>
    </p:spTree>
    <p:extLst>
      <p:ext uri="{BB962C8B-B14F-4D97-AF65-F5344CB8AC3E}">
        <p14:creationId xmlns:p14="http://schemas.microsoft.com/office/powerpoint/2010/main" val="729925612"/>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835">
          <p15:clr>
            <a:srgbClr val="FBAE40"/>
          </p15:clr>
        </p15:guide>
        <p15:guide id="4" pos="4930">
          <p15:clr>
            <a:srgbClr val="FBAE40"/>
          </p15:clr>
        </p15:guide>
        <p15:guide id="5" orient="horz" pos="100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69A76ED-51E9-448C-A7E3-782A086DB016}"/>
              </a:ext>
            </a:extLst>
          </p:cNvPr>
          <p:cNvSpPr>
            <a:spLocks noGrp="1"/>
          </p:cNvSpPr>
          <p:nvPr>
            <p:ph type="title"/>
          </p:nvPr>
        </p:nvSpPr>
        <p:spPr>
          <a:xfrm>
            <a:off x="792000" y="396000"/>
            <a:ext cx="7560000" cy="900000"/>
          </a:xfrm>
          <a:prstGeom prst="rect">
            <a:avLst/>
          </a:prstGeom>
        </p:spPr>
        <p:txBody>
          <a:bodyPr vert="horz" lIns="0" tIns="0" rIns="0" bIns="0" rtlCol="0" anchor="t" anchorCtr="0">
            <a:noAutofit/>
          </a:bodyPr>
          <a:lstStyle/>
          <a:p>
            <a:r>
              <a:rPr lang="en-GB" noProof="0" dirty="0"/>
              <a:t>Headline</a:t>
            </a:r>
          </a:p>
        </p:txBody>
      </p:sp>
      <p:sp>
        <p:nvSpPr>
          <p:cNvPr id="3" name="Platshållare för text 2">
            <a:extLst>
              <a:ext uri="{FF2B5EF4-FFF2-40B4-BE49-F238E27FC236}">
                <a16:creationId xmlns:a16="http://schemas.microsoft.com/office/drawing/2014/main" id="{CC6D118B-D903-4393-90F1-25AC1EB11FB3}"/>
              </a:ext>
            </a:extLst>
          </p:cNvPr>
          <p:cNvSpPr>
            <a:spLocks noGrp="1"/>
          </p:cNvSpPr>
          <p:nvPr>
            <p:ph type="body" idx="1"/>
          </p:nvPr>
        </p:nvSpPr>
        <p:spPr>
          <a:xfrm>
            <a:off x="792000" y="1455738"/>
            <a:ext cx="7560000" cy="3044262"/>
          </a:xfrm>
          <a:prstGeom prst="rect">
            <a:avLst/>
          </a:prstGeom>
        </p:spPr>
        <p:txBody>
          <a:bodyPr vert="horz" lIns="0" tIns="0" rIns="0" bIns="0" rtlCol="0">
            <a:noAutofit/>
          </a:bodyPr>
          <a:lstStyle/>
          <a:p>
            <a:pPr lvl="0"/>
            <a:r>
              <a:rPr lang="en-GB" noProof="0" dirty="0" err="1"/>
              <a:t>Redigera</a:t>
            </a:r>
            <a:r>
              <a:rPr lang="en-GB" noProof="0" dirty="0"/>
              <a:t> format </a:t>
            </a:r>
            <a:r>
              <a:rPr lang="en-GB" noProof="0" dirty="0" err="1"/>
              <a:t>för</a:t>
            </a:r>
            <a:r>
              <a:rPr lang="en-GB" noProof="0" dirty="0"/>
              <a:t> </a:t>
            </a:r>
            <a:r>
              <a:rPr lang="en-GB" noProof="0" dirty="0" err="1"/>
              <a:t>bakgrundstext</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9" name="Platshållare för bildnummer 5">
            <a:extLst>
              <a:ext uri="{FF2B5EF4-FFF2-40B4-BE49-F238E27FC236}">
                <a16:creationId xmlns:a16="http://schemas.microsoft.com/office/drawing/2014/main" id="{AA2C9AC3-FC1F-4B80-8E43-59F4C4414403}"/>
              </a:ext>
            </a:extLst>
          </p:cNvPr>
          <p:cNvSpPr>
            <a:spLocks noGrp="1"/>
          </p:cNvSpPr>
          <p:nvPr>
            <p:ph type="sldNum" sz="quarter" idx="4"/>
          </p:nvPr>
        </p:nvSpPr>
        <p:spPr>
          <a:xfrm>
            <a:off x="8600400" y="4806000"/>
            <a:ext cx="374400" cy="180000"/>
          </a:xfrm>
          <a:prstGeom prst="rect">
            <a:avLst/>
          </a:prstGeom>
        </p:spPr>
        <p:txBody>
          <a:bodyPr vert="horz" lIns="0" tIns="0" rIns="0" bIns="0" rtlCol="0" anchor="b" anchorCtr="0"/>
          <a:lstStyle>
            <a:lvl1pPr algn="r">
              <a:lnSpc>
                <a:spcPts val="900"/>
              </a:lnSpc>
              <a:defRPr sz="580">
                <a:solidFill>
                  <a:schemeClr val="tx1">
                    <a:tint val="75000"/>
                  </a:schemeClr>
                </a:solidFill>
              </a:defRPr>
            </a:lvl1pPr>
          </a:lstStyle>
          <a:p>
            <a:fld id="{B2B07D95-7C69-46C0-AD2A-2DA1650028AD}" type="slidenum">
              <a:rPr lang="en-GB" smtClean="0"/>
              <a:pPr/>
              <a:t>‹#›</a:t>
            </a:fld>
            <a:endParaRPr lang="en-GB" dirty="0"/>
          </a:p>
        </p:txBody>
      </p:sp>
      <p:sp>
        <p:nvSpPr>
          <p:cNvPr id="10" name="Platshållare för datum 3">
            <a:extLst>
              <a:ext uri="{FF2B5EF4-FFF2-40B4-BE49-F238E27FC236}">
                <a16:creationId xmlns:a16="http://schemas.microsoft.com/office/drawing/2014/main" id="{176946FD-9A95-4464-B5B1-586A52A90F79}"/>
              </a:ext>
            </a:extLst>
          </p:cNvPr>
          <p:cNvSpPr>
            <a:spLocks noGrp="1"/>
          </p:cNvSpPr>
          <p:nvPr>
            <p:ph type="dt" sz="half" idx="2"/>
          </p:nvPr>
        </p:nvSpPr>
        <p:spPr>
          <a:xfrm>
            <a:off x="179387" y="4748400"/>
            <a:ext cx="932265"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fld id="{6588658A-04F9-4919-86D7-2D407A87032B}" type="datetime1">
              <a:rPr lang="sv-SE" smtClean="0"/>
              <a:t>2019-01-14</a:t>
            </a:fld>
            <a:endParaRPr lang="en-GB" dirty="0"/>
          </a:p>
        </p:txBody>
      </p:sp>
      <p:sp>
        <p:nvSpPr>
          <p:cNvPr id="11" name="Platshållare för sidfot 4">
            <a:extLst>
              <a:ext uri="{FF2B5EF4-FFF2-40B4-BE49-F238E27FC236}">
                <a16:creationId xmlns:a16="http://schemas.microsoft.com/office/drawing/2014/main" id="{895AA473-213D-4284-802F-619A770661A6}"/>
              </a:ext>
            </a:extLst>
          </p:cNvPr>
          <p:cNvSpPr>
            <a:spLocks noGrp="1"/>
          </p:cNvSpPr>
          <p:nvPr>
            <p:ph type="ftr" sz="quarter" idx="3"/>
          </p:nvPr>
        </p:nvSpPr>
        <p:spPr>
          <a:xfrm>
            <a:off x="179387" y="4856400"/>
            <a:ext cx="2620800" cy="135000"/>
          </a:xfrm>
          <a:prstGeom prst="rect">
            <a:avLst/>
          </a:prstGeom>
        </p:spPr>
        <p:txBody>
          <a:bodyPr vert="horz" lIns="0" tIns="0" rIns="0" bIns="0" rtlCol="0" anchor="b" anchorCtr="0"/>
          <a:lstStyle>
            <a:lvl1pPr algn="l">
              <a:lnSpc>
                <a:spcPts val="900"/>
              </a:lnSpc>
              <a:defRPr sz="580">
                <a:solidFill>
                  <a:schemeClr val="tx1">
                    <a:tint val="75000"/>
                  </a:schemeClr>
                </a:solidFill>
              </a:defRPr>
            </a:lvl1pPr>
          </a:lstStyle>
          <a:p>
            <a:endParaRPr lang="en-GB" dirty="0"/>
          </a:p>
          <a:p>
            <a:r>
              <a:rPr lang="en-GB" dirty="0"/>
              <a:t>Confidentiality – Critical (C4), High (C3), Medium (C2), None (C1)</a:t>
            </a:r>
          </a:p>
        </p:txBody>
      </p:sp>
      <p:pic>
        <p:nvPicPr>
          <p:cNvPr id="13" name="Grafik 11">
            <a:extLst>
              <a:ext uri="{FF2B5EF4-FFF2-40B4-BE49-F238E27FC236}">
                <a16:creationId xmlns:a16="http://schemas.microsoft.com/office/drawing/2014/main" id="{98291870-7646-4418-887A-A2EB66101BE8}"/>
              </a:ext>
            </a:extLst>
          </p:cNvPr>
          <p:cNvPicPr>
            <a:picLocks noChangeAspect="1"/>
          </p:cNvPicPr>
          <p:nvPr userDrawn="1"/>
        </p:nvPicPr>
        <p:blipFill>
          <a:blip r:embed="rId22"/>
          <a:stretch>
            <a:fillRect/>
          </a:stretch>
        </p:blipFill>
        <p:spPr>
          <a:xfrm>
            <a:off x="4039781" y="4834706"/>
            <a:ext cx="1069200" cy="163939"/>
          </a:xfrm>
          <a:prstGeom prst="rect">
            <a:avLst/>
          </a:prstGeom>
        </p:spPr>
      </p:pic>
    </p:spTree>
    <p:extLst>
      <p:ext uri="{BB962C8B-B14F-4D97-AF65-F5344CB8AC3E}">
        <p14:creationId xmlns:p14="http://schemas.microsoft.com/office/powerpoint/2010/main" val="21429070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704"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Lst>
  <p:hf hdr="0"/>
  <p:txStyles>
    <p:titleStyle>
      <a:lvl1pPr algn="l" defTabSz="685783" rtl="0" eaLnBrk="1" latinLnBrk="0" hangingPunct="1">
        <a:lnSpc>
          <a:spcPct val="85000"/>
        </a:lnSpc>
        <a:spcBef>
          <a:spcPct val="0"/>
        </a:spcBef>
        <a:buNone/>
        <a:defRPr sz="3600" b="1" kern="1200">
          <a:solidFill>
            <a:schemeClr val="tx1"/>
          </a:solidFill>
          <a:latin typeface="+mj-lt"/>
          <a:ea typeface="+mj-ea"/>
          <a:cs typeface="+mj-cs"/>
        </a:defRPr>
      </a:lvl1pPr>
    </p:titleStyle>
    <p:bodyStyle>
      <a:lvl1pPr marL="180975" indent="-180975" algn="l" defTabSz="685783"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355600" indent="-174625" algn="l" defTabSz="685783"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536575" indent="-180975" algn="l" defTabSz="685783"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717550" indent="-180975"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898525" indent="-180975"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1902769-3A8A-4F2E-B590-4E75A9223837}"/>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9C68645-91D0-4515-B8CE-FE1588AA4943}"/>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6C3A011-7FB4-45A7-B6AB-595D6D680C94}"/>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D1E0CAF-0A47-4812-BB76-9FE3ADEA1541}" type="datetimeFigureOut">
              <a:rPr lang="sv-SE" smtClean="0"/>
              <a:t>2019-01-14</a:t>
            </a:fld>
            <a:endParaRPr lang="sv-SE"/>
          </a:p>
        </p:txBody>
      </p:sp>
      <p:sp>
        <p:nvSpPr>
          <p:cNvPr id="5" name="Platshållare för sidfot 4">
            <a:extLst>
              <a:ext uri="{FF2B5EF4-FFF2-40B4-BE49-F238E27FC236}">
                <a16:creationId xmlns:a16="http://schemas.microsoft.com/office/drawing/2014/main" id="{09D93418-6449-41DF-A060-F874391D7442}"/>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3BA301E1-49E3-46C7-B6B0-B18FB69F1DF5}"/>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2B90A555-F9DD-4A18-852D-04106AFCFFED}" type="slidenum">
              <a:rPr lang="sv-SE" smtClean="0"/>
              <a:t>‹#›</a:t>
            </a:fld>
            <a:endParaRPr lang="sv-SE"/>
          </a:p>
        </p:txBody>
      </p:sp>
    </p:spTree>
    <p:extLst>
      <p:ext uri="{BB962C8B-B14F-4D97-AF65-F5344CB8AC3E}">
        <p14:creationId xmlns:p14="http://schemas.microsoft.com/office/powerpoint/2010/main" val="236451999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iso.org/news/ref2316.html"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iso.org/news/ref2316.html"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0.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9.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chart" Target="../charts/chart1.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a:hlinkClick r:id="rId2"/>
            <a:extLst>
              <a:ext uri="{FF2B5EF4-FFF2-40B4-BE49-F238E27FC236}">
                <a16:creationId xmlns:a16="http://schemas.microsoft.com/office/drawing/2014/main" id="{24FFC60B-7A70-488A-A33A-0C4E894DA938}"/>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9" b="9"/>
          <a:stretch>
            <a:fillRect/>
          </a:stretch>
        </p:blipFill>
        <p:spPr>
          <a:xfrm>
            <a:off x="169200" y="205200"/>
            <a:ext cx="8785225" cy="4489200"/>
          </a:xfrm>
        </p:spPr>
      </p:pic>
      <p:sp>
        <p:nvSpPr>
          <p:cNvPr id="3" name="Platshållare för datum 2">
            <a:extLst>
              <a:ext uri="{FF2B5EF4-FFF2-40B4-BE49-F238E27FC236}">
                <a16:creationId xmlns:a16="http://schemas.microsoft.com/office/drawing/2014/main" id="{E6234EBD-67B8-46E8-9048-35DDAE1B5250}"/>
              </a:ext>
            </a:extLst>
          </p:cNvPr>
          <p:cNvSpPr>
            <a:spLocks noGrp="1"/>
          </p:cNvSpPr>
          <p:nvPr>
            <p:ph type="dt" sz="half" idx="2"/>
          </p:nvPr>
        </p:nvSpPr>
        <p:spPr/>
        <p:txBody>
          <a:bodyPr/>
          <a:lstStyle/>
          <a:p>
            <a:pPr lvl="0"/>
            <a:fld id="{FE132458-417D-4191-B238-D62E6EF78983}" type="datetime1">
              <a:rPr lang="sv-SE" noProof="0" smtClean="0"/>
              <a:pPr lvl="0"/>
              <a:t>2019-01-14</a:t>
            </a:fld>
            <a:endParaRPr lang="en-GB" noProof="0" dirty="0"/>
          </a:p>
        </p:txBody>
      </p:sp>
      <p:sp>
        <p:nvSpPr>
          <p:cNvPr id="4" name="Platshållare för sidfot 3">
            <a:extLst>
              <a:ext uri="{FF2B5EF4-FFF2-40B4-BE49-F238E27FC236}">
                <a16:creationId xmlns:a16="http://schemas.microsoft.com/office/drawing/2014/main" id="{9F4F0A8E-1FF8-48AC-A63C-DC0BCA4275B8}"/>
              </a:ext>
            </a:extLst>
          </p:cNvPr>
          <p:cNvSpPr>
            <a:spLocks noGrp="1"/>
          </p:cNvSpPr>
          <p:nvPr>
            <p:ph type="ftr" sz="quarter" idx="3"/>
          </p:nvPr>
        </p:nvSpPr>
        <p:spPr/>
        <p:txBody>
          <a:bodyPr/>
          <a:lstStyle/>
          <a:p>
            <a:pPr lvl="0"/>
            <a:endParaRPr lang="en-GB" noProof="0"/>
          </a:p>
          <a:p>
            <a:pPr lvl="0"/>
            <a:r>
              <a:rPr lang="en-GB" noProof="0"/>
              <a:t>Confidentiality – Critical (C4), High (C3), Medium (C2), None (C1)</a:t>
            </a:r>
            <a:endParaRPr lang="en-GB" noProof="0" dirty="0"/>
          </a:p>
        </p:txBody>
      </p:sp>
      <p:sp>
        <p:nvSpPr>
          <p:cNvPr id="5" name="Platshållare för bildnummer 4">
            <a:extLst>
              <a:ext uri="{FF2B5EF4-FFF2-40B4-BE49-F238E27FC236}">
                <a16:creationId xmlns:a16="http://schemas.microsoft.com/office/drawing/2014/main" id="{A7A81577-545F-4F58-A65C-FC100A8235F5}"/>
              </a:ext>
            </a:extLst>
          </p:cNvPr>
          <p:cNvSpPr>
            <a:spLocks noGrp="1"/>
          </p:cNvSpPr>
          <p:nvPr>
            <p:ph type="sldNum" sz="quarter" idx="4"/>
          </p:nvPr>
        </p:nvSpPr>
        <p:spPr/>
        <p:txBody>
          <a:bodyPr/>
          <a:lstStyle/>
          <a:p>
            <a:pPr lvl="0"/>
            <a:fld id="{B2B07D95-7C69-46C0-AD2A-2DA1650028AD}" type="slidenum">
              <a:rPr lang="en-GB" noProof="0" smtClean="0"/>
              <a:pPr lvl="0"/>
              <a:t>1</a:t>
            </a:fld>
            <a:endParaRPr lang="en-GB" noProof="0" dirty="0"/>
          </a:p>
        </p:txBody>
      </p:sp>
      <p:sp>
        <p:nvSpPr>
          <p:cNvPr id="7" name="Rubrik 1">
            <a:extLst>
              <a:ext uri="{FF2B5EF4-FFF2-40B4-BE49-F238E27FC236}">
                <a16:creationId xmlns:a16="http://schemas.microsoft.com/office/drawing/2014/main" id="{5BB93830-3DBE-433D-AF7A-027714310A28}"/>
              </a:ext>
            </a:extLst>
          </p:cNvPr>
          <p:cNvSpPr txBox="1">
            <a:spLocks/>
          </p:cNvSpPr>
          <p:nvPr/>
        </p:nvSpPr>
        <p:spPr>
          <a:xfrm>
            <a:off x="189575" y="377028"/>
            <a:ext cx="8785225" cy="1411571"/>
          </a:xfrm>
          <a:prstGeom prst="rect">
            <a:avLst/>
          </a:prstGeom>
        </p:spPr>
        <p:txBody>
          <a:bodyPr/>
          <a:lstStyle>
            <a:lvl1pPr algn="l" defTabSz="685783" rtl="0" eaLnBrk="1" latinLnBrk="0" hangingPunct="1">
              <a:lnSpc>
                <a:spcPct val="85000"/>
              </a:lnSpc>
              <a:spcBef>
                <a:spcPct val="0"/>
              </a:spcBef>
              <a:buNone/>
              <a:defRPr sz="3600" b="1" kern="1200">
                <a:solidFill>
                  <a:schemeClr val="tx1"/>
                </a:solidFill>
                <a:latin typeface="+mj-lt"/>
                <a:ea typeface="+mj-ea"/>
                <a:cs typeface="+mj-cs"/>
              </a:defRPr>
            </a:lvl1pPr>
          </a:lstStyle>
          <a:p>
            <a:pPr algn="ctr"/>
            <a:r>
              <a:rPr lang="en-GB" dirty="0"/>
              <a:t>ISO 50001: 2018</a:t>
            </a:r>
            <a:br>
              <a:rPr lang="en-GB" dirty="0"/>
            </a:br>
            <a:r>
              <a:rPr lang="en-GB" dirty="0" err="1"/>
              <a:t>Energiledning</a:t>
            </a:r>
            <a:endParaRPr lang="en-GB" dirty="0"/>
          </a:p>
        </p:txBody>
      </p:sp>
      <p:sp>
        <p:nvSpPr>
          <p:cNvPr id="9" name="Underrubrik 17">
            <a:extLst>
              <a:ext uri="{FF2B5EF4-FFF2-40B4-BE49-F238E27FC236}">
                <a16:creationId xmlns:a16="http://schemas.microsoft.com/office/drawing/2014/main" id="{B750DA95-F5E2-4DC6-AA0B-C73523396CA8}"/>
              </a:ext>
            </a:extLst>
          </p:cNvPr>
          <p:cNvSpPr txBox="1">
            <a:spLocks/>
          </p:cNvSpPr>
          <p:nvPr/>
        </p:nvSpPr>
        <p:spPr>
          <a:xfrm>
            <a:off x="1882188" y="1989828"/>
            <a:ext cx="5400000" cy="662158"/>
          </a:xfrm>
          <a:prstGeom prst="rect">
            <a:avLst/>
          </a:prstGeom>
        </p:spPr>
        <p:txBody>
          <a:bodyPr/>
          <a:lstStyle>
            <a:lvl1pPr marL="180975" indent="-180975" algn="l" defTabSz="685783"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355600" indent="-174625" algn="l" defTabSz="685783"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536575" indent="-180975" algn="l" defTabSz="685783"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717550" indent="-180975"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898525" indent="-180975"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GB" dirty="0" err="1"/>
              <a:t>Sammanfattning</a:t>
            </a:r>
            <a:r>
              <a:rPr lang="en-GB" dirty="0"/>
              <a:t> </a:t>
            </a:r>
            <a:r>
              <a:rPr lang="en-GB" dirty="0" err="1"/>
              <a:t>Uppgradering</a:t>
            </a:r>
            <a:endParaRPr lang="en-GB" dirty="0"/>
          </a:p>
        </p:txBody>
      </p:sp>
      <p:sp>
        <p:nvSpPr>
          <p:cNvPr id="10" name="Platshållare för text 10">
            <a:extLst>
              <a:ext uri="{FF2B5EF4-FFF2-40B4-BE49-F238E27FC236}">
                <a16:creationId xmlns:a16="http://schemas.microsoft.com/office/drawing/2014/main" id="{9166BC37-2D34-4233-9F10-7FBB4C004935}"/>
              </a:ext>
            </a:extLst>
          </p:cNvPr>
          <p:cNvSpPr txBox="1">
            <a:spLocks/>
          </p:cNvSpPr>
          <p:nvPr/>
        </p:nvSpPr>
        <p:spPr>
          <a:xfrm>
            <a:off x="2782187" y="2340586"/>
            <a:ext cx="3600000" cy="360000"/>
          </a:xfrm>
          <a:prstGeom prst="rect">
            <a:avLst/>
          </a:prstGeom>
        </p:spPr>
        <p:txBody>
          <a:bodyPr/>
          <a:lstStyle>
            <a:lvl1pPr marL="180975" indent="-180975" algn="l" defTabSz="685783"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355600" indent="-174625" algn="l" defTabSz="685783"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536575" indent="-180975" algn="l" defTabSz="685783"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717550" indent="-180975"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898525" indent="-180975"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GB" sz="1100" dirty="0"/>
              <a:t> 2018-12-11, Tore Åhlström</a:t>
            </a:r>
          </a:p>
        </p:txBody>
      </p:sp>
    </p:spTree>
    <p:extLst>
      <p:ext uri="{BB962C8B-B14F-4D97-AF65-F5344CB8AC3E}">
        <p14:creationId xmlns:p14="http://schemas.microsoft.com/office/powerpoint/2010/main" val="3041672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3"/>
          <p:cNvGraphicFramePr>
            <a:graphicFrameLocks noChangeAspect="1"/>
          </p:cNvGraphicFramePr>
          <p:nvPr>
            <p:extLst>
              <p:ext uri="{D42A27DB-BD31-4B8C-83A1-F6EECF244321}">
                <p14:modId xmlns:p14="http://schemas.microsoft.com/office/powerpoint/2010/main" val="3331130833"/>
              </p:ext>
            </p:extLst>
          </p:nvPr>
        </p:nvGraphicFramePr>
        <p:xfrm>
          <a:off x="5792788" y="3125788"/>
          <a:ext cx="3241675" cy="1609725"/>
        </p:xfrm>
        <a:graphic>
          <a:graphicData uri="http://schemas.openxmlformats.org/presentationml/2006/ole">
            <mc:AlternateContent xmlns:mc="http://schemas.openxmlformats.org/markup-compatibility/2006">
              <mc:Choice xmlns:v="urn:schemas-microsoft-com:vml" Requires="v">
                <p:oleObj spid="_x0000_s3104" name="Bitmappsbild" r:id="rId3" imgW="7248600" imgH="4800600" progId="Paint.Picture">
                  <p:embed/>
                </p:oleObj>
              </mc:Choice>
              <mc:Fallback>
                <p:oleObj name="Bitmappsbild" r:id="rId3" imgW="7248600" imgH="4800600" progId="Paint.Picture">
                  <p:embed/>
                  <p:pic>
                    <p:nvPicPr>
                      <p:cNvPr id="7" name="Object 3"/>
                      <p:cNvPicPr>
                        <a:picLocks noChangeAspect="1" noChangeArrowheads="1"/>
                      </p:cNvPicPr>
                      <p:nvPr/>
                    </p:nvPicPr>
                    <p:blipFill>
                      <a:blip r:embed="rId4"/>
                      <a:srcRect/>
                      <a:stretch>
                        <a:fillRect/>
                      </a:stretch>
                    </p:blipFill>
                    <p:spPr bwMode="auto">
                      <a:xfrm>
                        <a:off x="5792788" y="3125788"/>
                        <a:ext cx="3241675" cy="1609725"/>
                      </a:xfrm>
                      <a:prstGeom prst="rect">
                        <a:avLst/>
                      </a:prstGeom>
                      <a:noFill/>
                      <a:ln>
                        <a:noFill/>
                      </a:ln>
                      <a:effectLst/>
                      <a:extLst/>
                    </p:spPr>
                  </p:pic>
                </p:oleObj>
              </mc:Fallback>
            </mc:AlternateContent>
          </a:graphicData>
        </a:graphic>
      </p:graphicFrame>
      <p:sp>
        <p:nvSpPr>
          <p:cNvPr id="2" name="Rubrik 1"/>
          <p:cNvSpPr>
            <a:spLocks noGrp="1"/>
          </p:cNvSpPr>
          <p:nvPr>
            <p:ph type="title"/>
          </p:nvPr>
        </p:nvSpPr>
        <p:spPr/>
        <p:txBody>
          <a:bodyPr/>
          <a:lstStyle/>
          <a:p>
            <a:r>
              <a:rPr lang="sv-SE" dirty="0"/>
              <a:t>Certifiering med ISO 50001 ger:</a:t>
            </a:r>
          </a:p>
        </p:txBody>
      </p:sp>
      <p:sp>
        <p:nvSpPr>
          <p:cNvPr id="6" name="Platshållare för bildnummer 5"/>
          <p:cNvSpPr>
            <a:spLocks noGrp="1"/>
          </p:cNvSpPr>
          <p:nvPr>
            <p:ph type="sldNum" sz="quarter" idx="12"/>
          </p:nvPr>
        </p:nvSpPr>
        <p:spPr/>
        <p:txBody>
          <a:bodyPr/>
          <a:lstStyle/>
          <a:p>
            <a:fld id="{062DF06C-C7FB-488F-AD26-A159D1D17C87}" type="slidenum">
              <a:rPr lang="en-GB" altLang="sv-SE" smtClean="0"/>
              <a:pPr/>
              <a:t>10</a:t>
            </a:fld>
            <a:endParaRPr lang="en-GB" altLang="sv-SE"/>
          </a:p>
        </p:txBody>
      </p:sp>
      <p:sp>
        <p:nvSpPr>
          <p:cNvPr id="3" name="Platshållare för text 2"/>
          <p:cNvSpPr>
            <a:spLocks noGrp="1"/>
          </p:cNvSpPr>
          <p:nvPr>
            <p:ph type="body" sz="half" idx="1"/>
          </p:nvPr>
        </p:nvSpPr>
        <p:spPr>
          <a:xfrm>
            <a:off x="611560" y="985324"/>
            <a:ext cx="6747947" cy="3028950"/>
          </a:xfrm>
        </p:spPr>
        <p:txBody>
          <a:bodyPr/>
          <a:lstStyle/>
          <a:p>
            <a:r>
              <a:rPr lang="sv-SE" dirty="0"/>
              <a:t>En systematiserad arbetsmetod som gör det enklare att få ett helhetsperspektiv på energianvändningen.</a:t>
            </a:r>
          </a:p>
          <a:p>
            <a:r>
              <a:rPr lang="sv-SE" dirty="0"/>
              <a:t>Kartlägga sin energiförbrukning och identifiera energibesparing och förbättringar av energieffektiviteten</a:t>
            </a:r>
          </a:p>
          <a:p>
            <a:pPr>
              <a:buFont typeface="Arial"/>
              <a:buChar char="•"/>
            </a:pPr>
            <a:r>
              <a:rPr lang="sv-SE" dirty="0"/>
              <a:t>Ständiga förbättringar av energiprestanda </a:t>
            </a:r>
          </a:p>
          <a:p>
            <a:pPr>
              <a:buFont typeface="Arial"/>
              <a:buChar char="•"/>
            </a:pPr>
            <a:r>
              <a:rPr lang="sv-SE" dirty="0"/>
              <a:t>Kostnadsbesparingar leder till ökad lönsamhet</a:t>
            </a:r>
          </a:p>
          <a:p>
            <a:pPr>
              <a:buFont typeface="Arial"/>
              <a:buChar char="•"/>
            </a:pPr>
            <a:r>
              <a:rPr lang="sv-SE" dirty="0"/>
              <a:t>Kompatibelt med andra ledningssystemstandarder</a:t>
            </a:r>
          </a:p>
        </p:txBody>
      </p:sp>
      <p:sp>
        <p:nvSpPr>
          <p:cNvPr id="4" name="Platshållare för datum 3"/>
          <p:cNvSpPr>
            <a:spLocks noGrp="1"/>
          </p:cNvSpPr>
          <p:nvPr>
            <p:ph type="dt" sz="half" idx="10"/>
          </p:nvPr>
        </p:nvSpPr>
        <p:spPr/>
        <p:txBody>
          <a:bodyPr/>
          <a:lstStyle/>
          <a:p>
            <a:fld id="{AE015A87-10C6-4D94-A714-15D927CC56E7}" type="datetime1">
              <a:rPr lang="sv-SE" altLang="sv-SE" smtClean="0"/>
              <a:t>2019-01-14</a:t>
            </a:fld>
            <a:endParaRPr lang="sv-SE" altLang="sv-SE"/>
          </a:p>
        </p:txBody>
      </p:sp>
      <p:sp>
        <p:nvSpPr>
          <p:cNvPr id="5" name="Platshållare för sidfot 4"/>
          <p:cNvSpPr>
            <a:spLocks noGrp="1"/>
          </p:cNvSpPr>
          <p:nvPr>
            <p:ph type="ftr" sz="quarter" idx="11"/>
          </p:nvPr>
        </p:nvSpPr>
        <p:spPr/>
        <p:txBody>
          <a:bodyPr/>
          <a:lstStyle/>
          <a:p>
            <a:r>
              <a:rPr lang="sv-SE" altLang="sv-SE"/>
              <a:t>Tore Åhlström</a:t>
            </a:r>
          </a:p>
        </p:txBody>
      </p:sp>
    </p:spTree>
    <p:extLst>
      <p:ext uri="{BB962C8B-B14F-4D97-AF65-F5344CB8AC3E}">
        <p14:creationId xmlns:p14="http://schemas.microsoft.com/office/powerpoint/2010/main" val="2290930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50A707-3D1C-4316-A4F3-2498B8012E84}"/>
              </a:ext>
            </a:extLst>
          </p:cNvPr>
          <p:cNvSpPr>
            <a:spLocks noGrp="1"/>
          </p:cNvSpPr>
          <p:nvPr>
            <p:ph type="title"/>
          </p:nvPr>
        </p:nvSpPr>
        <p:spPr/>
        <p:txBody>
          <a:bodyPr/>
          <a:lstStyle/>
          <a:p>
            <a:r>
              <a:rPr lang="sv-SE" altLang="sv-SE" dirty="0"/>
              <a:t>ISO 50000 familjen</a:t>
            </a:r>
            <a:endParaRPr lang="sv-SE" dirty="0"/>
          </a:p>
        </p:txBody>
      </p:sp>
      <p:sp>
        <p:nvSpPr>
          <p:cNvPr id="3" name="Platshållare för innehåll 2">
            <a:extLst>
              <a:ext uri="{FF2B5EF4-FFF2-40B4-BE49-F238E27FC236}">
                <a16:creationId xmlns:a16="http://schemas.microsoft.com/office/drawing/2014/main" id="{264AB39F-F116-4D35-B1BD-C6A1DB35FD8B}"/>
              </a:ext>
            </a:extLst>
          </p:cNvPr>
          <p:cNvSpPr>
            <a:spLocks noGrp="1"/>
          </p:cNvSpPr>
          <p:nvPr>
            <p:ph idx="1"/>
          </p:nvPr>
        </p:nvSpPr>
        <p:spPr/>
        <p:txBody>
          <a:bodyPr/>
          <a:lstStyle/>
          <a:p>
            <a:pPr>
              <a:spcBef>
                <a:spcPct val="50000"/>
              </a:spcBef>
            </a:pPr>
            <a:r>
              <a:rPr lang="sv-SE" altLang="sv-SE" dirty="0"/>
              <a:t>ISO 50001 Krav med vägledning….</a:t>
            </a:r>
          </a:p>
          <a:p>
            <a:pPr>
              <a:spcBef>
                <a:spcPct val="50000"/>
              </a:spcBef>
            </a:pPr>
            <a:r>
              <a:rPr lang="sv-SE" altLang="sv-SE" dirty="0"/>
              <a:t>ISO 50002 Energy </a:t>
            </a:r>
            <a:r>
              <a:rPr lang="sv-SE" altLang="sv-SE" dirty="0" err="1"/>
              <a:t>Audits</a:t>
            </a:r>
            <a:endParaRPr lang="sv-SE" altLang="sv-SE" dirty="0"/>
          </a:p>
          <a:p>
            <a:pPr>
              <a:spcBef>
                <a:spcPct val="50000"/>
              </a:spcBef>
            </a:pPr>
            <a:r>
              <a:rPr lang="sv-SE" altLang="sv-SE" dirty="0"/>
              <a:t>ISO 50003 Standard för utfärdare av certifikat</a:t>
            </a:r>
          </a:p>
          <a:p>
            <a:pPr>
              <a:spcBef>
                <a:spcPct val="50000"/>
              </a:spcBef>
            </a:pPr>
            <a:r>
              <a:rPr lang="sv-SE" altLang="sv-SE" dirty="0"/>
              <a:t>ISO 50004 </a:t>
            </a:r>
            <a:r>
              <a:rPr lang="sv-SE" altLang="sv-SE" dirty="0" err="1"/>
              <a:t>Guidance</a:t>
            </a:r>
            <a:endParaRPr lang="sv-SE" altLang="sv-SE" dirty="0"/>
          </a:p>
          <a:p>
            <a:pPr>
              <a:spcBef>
                <a:spcPct val="50000"/>
              </a:spcBef>
            </a:pPr>
            <a:r>
              <a:rPr lang="sv-SE" altLang="sv-SE" dirty="0"/>
              <a:t>ISO 50006 </a:t>
            </a:r>
            <a:r>
              <a:rPr lang="sv-SE" altLang="sv-SE" dirty="0" err="1"/>
              <a:t>Baseline</a:t>
            </a:r>
            <a:r>
              <a:rPr lang="sv-SE" altLang="sv-SE" dirty="0"/>
              <a:t> och Energy </a:t>
            </a:r>
            <a:r>
              <a:rPr lang="sv-SE" altLang="sv-SE" dirty="0" err="1"/>
              <a:t>performance</a:t>
            </a:r>
            <a:r>
              <a:rPr lang="sv-SE" altLang="sv-SE" dirty="0"/>
              <a:t> </a:t>
            </a:r>
            <a:r>
              <a:rPr lang="sv-SE" altLang="sv-SE" dirty="0" err="1"/>
              <a:t>indicators</a:t>
            </a:r>
            <a:endParaRPr lang="sv-SE" altLang="sv-SE" dirty="0"/>
          </a:p>
          <a:p>
            <a:pPr>
              <a:spcBef>
                <a:spcPct val="50000"/>
              </a:spcBef>
            </a:pPr>
            <a:r>
              <a:rPr lang="sv-SE" altLang="sv-SE" dirty="0"/>
              <a:t>ISO 50015 </a:t>
            </a:r>
            <a:r>
              <a:rPr lang="sv-SE" altLang="sv-SE" dirty="0" err="1"/>
              <a:t>Verification</a:t>
            </a:r>
            <a:r>
              <a:rPr lang="sv-SE" altLang="sv-SE" dirty="0"/>
              <a:t> </a:t>
            </a:r>
            <a:r>
              <a:rPr lang="sv-SE" altLang="sv-SE" dirty="0" err="1"/>
              <a:t>of</a:t>
            </a:r>
            <a:r>
              <a:rPr lang="sv-SE" altLang="sv-SE" dirty="0"/>
              <a:t> Energy </a:t>
            </a:r>
            <a:r>
              <a:rPr lang="sv-SE" altLang="sv-SE" dirty="0" err="1"/>
              <a:t>Performance</a:t>
            </a:r>
            <a:r>
              <a:rPr lang="sv-SE" altLang="sv-SE" dirty="0"/>
              <a:t> in </a:t>
            </a:r>
            <a:r>
              <a:rPr lang="sv-SE" altLang="sv-SE" dirty="0" err="1"/>
              <a:t>organizations</a:t>
            </a:r>
            <a:endParaRPr lang="sv-SE" altLang="sv-SE" b="1" dirty="0"/>
          </a:p>
          <a:p>
            <a:r>
              <a:rPr lang="sv-SE" dirty="0"/>
              <a:t>I</a:t>
            </a:r>
          </a:p>
        </p:txBody>
      </p:sp>
      <p:sp>
        <p:nvSpPr>
          <p:cNvPr id="4" name="Platshållare för bildnummer 3">
            <a:extLst>
              <a:ext uri="{FF2B5EF4-FFF2-40B4-BE49-F238E27FC236}">
                <a16:creationId xmlns:a16="http://schemas.microsoft.com/office/drawing/2014/main" id="{D5EB3D33-251D-4F13-B9E7-1463EF8568E9}"/>
              </a:ext>
            </a:extLst>
          </p:cNvPr>
          <p:cNvSpPr>
            <a:spLocks noGrp="1"/>
          </p:cNvSpPr>
          <p:nvPr>
            <p:ph type="sldNum" sz="quarter" idx="4"/>
          </p:nvPr>
        </p:nvSpPr>
        <p:spPr/>
        <p:txBody>
          <a:bodyPr/>
          <a:lstStyle/>
          <a:p>
            <a:fld id="{DCA17F74-3086-4100-B132-161FE942A8DB}" type="slidenum">
              <a:rPr lang="en-GB" noProof="0" smtClean="0"/>
              <a:pPr/>
              <a:t>11</a:t>
            </a:fld>
            <a:endParaRPr lang="en-GB" noProof="0" dirty="0"/>
          </a:p>
        </p:txBody>
      </p:sp>
      <p:sp>
        <p:nvSpPr>
          <p:cNvPr id="5" name="Platshållare för bild 4">
            <a:extLst>
              <a:ext uri="{FF2B5EF4-FFF2-40B4-BE49-F238E27FC236}">
                <a16:creationId xmlns:a16="http://schemas.microsoft.com/office/drawing/2014/main" id="{E14171B1-5CEB-4ECB-8324-72501944490C}"/>
              </a:ext>
            </a:extLst>
          </p:cNvPr>
          <p:cNvSpPr>
            <a:spLocks noGrp="1"/>
          </p:cNvSpPr>
          <p:nvPr>
            <p:ph type="pic" sz="quarter" idx="13"/>
          </p:nvPr>
        </p:nvSpPr>
        <p:spPr/>
      </p:sp>
      <p:sp>
        <p:nvSpPr>
          <p:cNvPr id="6" name="Platshållare för sidfot 5">
            <a:extLst>
              <a:ext uri="{FF2B5EF4-FFF2-40B4-BE49-F238E27FC236}">
                <a16:creationId xmlns:a16="http://schemas.microsoft.com/office/drawing/2014/main" id="{9B7B6747-E47E-42A6-AD27-0F39325BEB5F}"/>
              </a:ext>
            </a:extLst>
          </p:cNvPr>
          <p:cNvSpPr>
            <a:spLocks noGrp="1"/>
          </p:cNvSpPr>
          <p:nvPr>
            <p:ph type="ftr" sz="quarter" idx="3"/>
          </p:nvPr>
        </p:nvSpPr>
        <p:spPr/>
        <p:txBody>
          <a:bodyPr/>
          <a:lstStyle/>
          <a:p>
            <a:r>
              <a:rPr lang="en-US" dirty="0"/>
              <a:t>Confidentiality - None (C1)</a:t>
            </a:r>
            <a:endParaRPr lang="en-GB" dirty="0"/>
          </a:p>
        </p:txBody>
      </p:sp>
    </p:spTree>
    <p:extLst>
      <p:ext uri="{BB962C8B-B14F-4D97-AF65-F5344CB8AC3E}">
        <p14:creationId xmlns:p14="http://schemas.microsoft.com/office/powerpoint/2010/main" val="2053419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2C4624B6-0A9B-44DF-8134-50CDEA96C701}"/>
              </a:ext>
            </a:extLst>
          </p:cNvPr>
          <p:cNvSpPr>
            <a:spLocks noGrp="1"/>
          </p:cNvSpPr>
          <p:nvPr>
            <p:ph type="dt" sz="half" idx="2"/>
          </p:nvPr>
        </p:nvSpPr>
        <p:spPr/>
        <p:txBody>
          <a:bodyPr/>
          <a:lstStyle/>
          <a:p>
            <a:fld id="{FE132458-417D-4191-B238-D62E6EF78983}" type="datetime1">
              <a:rPr lang="sv-SE" smtClean="0"/>
              <a:t>2019-01-14</a:t>
            </a:fld>
            <a:endParaRPr lang="en-GB" dirty="0"/>
          </a:p>
        </p:txBody>
      </p:sp>
      <p:sp>
        <p:nvSpPr>
          <p:cNvPr id="4" name="Platshållare för sidfot 3">
            <a:extLst>
              <a:ext uri="{FF2B5EF4-FFF2-40B4-BE49-F238E27FC236}">
                <a16:creationId xmlns:a16="http://schemas.microsoft.com/office/drawing/2014/main" id="{D9A557A2-A88A-4AE7-8AD8-DD7231AD09F6}"/>
              </a:ext>
            </a:extLst>
          </p:cNvPr>
          <p:cNvSpPr>
            <a:spLocks noGrp="1"/>
          </p:cNvSpPr>
          <p:nvPr>
            <p:ph type="ftr" sz="quarter" idx="3"/>
          </p:nvPr>
        </p:nvSpPr>
        <p:spPr/>
        <p:txBody>
          <a:bodyPr/>
          <a:lstStyle/>
          <a:p>
            <a:endParaRPr lang="en-GB"/>
          </a:p>
          <a:p>
            <a:r>
              <a:rPr lang="en-GB"/>
              <a:t>Confidentiality – Critical (C4), High (C3), Medium (C2), None (C1)</a:t>
            </a:r>
            <a:endParaRPr lang="en-GB" dirty="0"/>
          </a:p>
        </p:txBody>
      </p:sp>
      <p:sp>
        <p:nvSpPr>
          <p:cNvPr id="5" name="Platshållare för bildnummer 4">
            <a:extLst>
              <a:ext uri="{FF2B5EF4-FFF2-40B4-BE49-F238E27FC236}">
                <a16:creationId xmlns:a16="http://schemas.microsoft.com/office/drawing/2014/main" id="{3F2A3704-8978-4BB3-8FCA-BBB0CE14386B}"/>
              </a:ext>
            </a:extLst>
          </p:cNvPr>
          <p:cNvSpPr>
            <a:spLocks noGrp="1"/>
          </p:cNvSpPr>
          <p:nvPr>
            <p:ph type="sldNum" sz="quarter" idx="4"/>
          </p:nvPr>
        </p:nvSpPr>
        <p:spPr/>
        <p:txBody>
          <a:bodyPr/>
          <a:lstStyle/>
          <a:p>
            <a:fld id="{B2B07D95-7C69-46C0-AD2A-2DA1650028AD}" type="slidenum">
              <a:rPr lang="en-GB" smtClean="0"/>
              <a:pPr/>
              <a:t>2</a:t>
            </a:fld>
            <a:endParaRPr lang="en-GB" dirty="0"/>
          </a:p>
        </p:txBody>
      </p:sp>
      <p:sp>
        <p:nvSpPr>
          <p:cNvPr id="7" name="textruta 6">
            <a:extLst>
              <a:ext uri="{FF2B5EF4-FFF2-40B4-BE49-F238E27FC236}">
                <a16:creationId xmlns:a16="http://schemas.microsoft.com/office/drawing/2014/main" id="{0299326D-5879-4757-B106-D27F74EFC906}"/>
              </a:ext>
            </a:extLst>
          </p:cNvPr>
          <p:cNvSpPr txBox="1"/>
          <p:nvPr/>
        </p:nvSpPr>
        <p:spPr>
          <a:xfrm>
            <a:off x="2719839" y="3637497"/>
            <a:ext cx="3704321" cy="307777"/>
          </a:xfrm>
          <a:prstGeom prst="rect">
            <a:avLst/>
          </a:prstGeom>
          <a:noFill/>
        </p:spPr>
        <p:txBody>
          <a:bodyPr wrap="square" rtlCol="0">
            <a:spAutoFit/>
          </a:bodyPr>
          <a:lstStyle/>
          <a:p>
            <a:pPr algn="l"/>
            <a:r>
              <a:rPr lang="sv-SE" sz="1400" dirty="0">
                <a:hlinkClick r:id="rId2"/>
              </a:rPr>
              <a:t>https://www.iso.org/news/ref2316.html</a:t>
            </a:r>
            <a:endParaRPr lang="sv-SE" sz="1400" dirty="0"/>
          </a:p>
        </p:txBody>
      </p:sp>
      <p:sp>
        <p:nvSpPr>
          <p:cNvPr id="2" name="Rektangel 1">
            <a:extLst>
              <a:ext uri="{FF2B5EF4-FFF2-40B4-BE49-F238E27FC236}">
                <a16:creationId xmlns:a16="http://schemas.microsoft.com/office/drawing/2014/main" id="{4C38E6C8-2523-45E1-BD8E-24F1FEE1F436}"/>
              </a:ext>
            </a:extLst>
          </p:cNvPr>
          <p:cNvSpPr/>
          <p:nvPr/>
        </p:nvSpPr>
        <p:spPr>
          <a:xfrm>
            <a:off x="1676672" y="1427608"/>
            <a:ext cx="5932204" cy="1754326"/>
          </a:xfrm>
          <a:prstGeom prst="rect">
            <a:avLst/>
          </a:prstGeom>
        </p:spPr>
        <p:txBody>
          <a:bodyPr wrap="square">
            <a:spAutoFit/>
          </a:bodyPr>
          <a:lstStyle/>
          <a:p>
            <a:r>
              <a:rPr lang="en-US" b="1" dirty="0"/>
              <a:t>ISO 50001 for energy management gets a boost</a:t>
            </a:r>
          </a:p>
          <a:p>
            <a:r>
              <a:rPr lang="en-US" dirty="0"/>
              <a:t>Reducing energy consumption and improving energy efficiency are at the forefront of the global climate change agenda. ISO 50001, the flagship International Standard for improving energy performance, has just been updated.</a:t>
            </a:r>
          </a:p>
        </p:txBody>
      </p:sp>
      <p:sp>
        <p:nvSpPr>
          <p:cNvPr id="8" name="Rectangle 2">
            <a:extLst>
              <a:ext uri="{FF2B5EF4-FFF2-40B4-BE49-F238E27FC236}">
                <a16:creationId xmlns:a16="http://schemas.microsoft.com/office/drawing/2014/main" id="{1D3F0023-5104-401E-819B-7382CA9ED415}"/>
              </a:ext>
            </a:extLst>
          </p:cNvPr>
          <p:cNvSpPr txBox="1">
            <a:spLocks noChangeArrowheads="1"/>
          </p:cNvSpPr>
          <p:nvPr/>
        </p:nvSpPr>
        <p:spPr>
          <a:xfrm>
            <a:off x="981144" y="252346"/>
            <a:ext cx="7876203" cy="513159"/>
          </a:xfrm>
          <a:prstGeom prst="rect">
            <a:avLst/>
          </a:prstGeom>
        </p:spPr>
        <p:txBody>
          <a:bodyPr/>
          <a:lstStyle>
            <a:lvl1pPr algn="l" defTabSz="685783" rtl="0" eaLnBrk="1" latinLnBrk="0" hangingPunct="1">
              <a:lnSpc>
                <a:spcPct val="85000"/>
              </a:lnSpc>
              <a:spcBef>
                <a:spcPct val="0"/>
              </a:spcBef>
              <a:buNone/>
              <a:defRPr sz="3600" b="1" kern="1200">
                <a:solidFill>
                  <a:schemeClr val="tx1"/>
                </a:solidFill>
                <a:latin typeface="+mj-lt"/>
                <a:ea typeface="+mj-ea"/>
                <a:cs typeface="+mj-cs"/>
              </a:defRPr>
            </a:lvl1pPr>
          </a:lstStyle>
          <a:p>
            <a:r>
              <a:rPr lang="en-GB" altLang="sv-SE" sz="1800" dirty="0" err="1"/>
              <a:t>Från</a:t>
            </a:r>
            <a:r>
              <a:rPr lang="en-GB" altLang="sv-SE" sz="1800" dirty="0"/>
              <a:t> ISO;s </a:t>
            </a:r>
            <a:r>
              <a:rPr lang="en-GB" altLang="sv-SE" sz="1800" dirty="0" err="1"/>
              <a:t>hemsida</a:t>
            </a:r>
            <a:endParaRPr lang="en-GB" altLang="sv-SE" sz="1800" dirty="0"/>
          </a:p>
        </p:txBody>
      </p:sp>
      <p:pic>
        <p:nvPicPr>
          <p:cNvPr id="6" name="Bildobjekt 5">
            <a:extLst>
              <a:ext uri="{FF2B5EF4-FFF2-40B4-BE49-F238E27FC236}">
                <a16:creationId xmlns:a16="http://schemas.microsoft.com/office/drawing/2014/main" id="{47AF720D-5151-4953-9097-A9172AFB5FE0}"/>
              </a:ext>
            </a:extLst>
          </p:cNvPr>
          <p:cNvPicPr>
            <a:picLocks noChangeAspect="1"/>
          </p:cNvPicPr>
          <p:nvPr/>
        </p:nvPicPr>
        <p:blipFill>
          <a:blip r:embed="rId3"/>
          <a:stretch>
            <a:fillRect/>
          </a:stretch>
        </p:blipFill>
        <p:spPr>
          <a:xfrm>
            <a:off x="59175" y="0"/>
            <a:ext cx="603745" cy="791577"/>
          </a:xfrm>
          <a:prstGeom prst="rect">
            <a:avLst/>
          </a:prstGeom>
        </p:spPr>
      </p:pic>
    </p:spTree>
    <p:extLst>
      <p:ext uri="{BB962C8B-B14F-4D97-AF65-F5344CB8AC3E}">
        <p14:creationId xmlns:p14="http://schemas.microsoft.com/office/powerpoint/2010/main" val="150632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latshållare för bildnummer 5"/>
          <p:cNvSpPr>
            <a:spLocks noGrp="1"/>
          </p:cNvSpPr>
          <p:nvPr>
            <p:ph type="sldNum" sz="quarter" idx="12"/>
          </p:nvPr>
        </p:nvSpPr>
        <p:spPr/>
        <p:txBody>
          <a:bodyPr/>
          <a:lstStyle/>
          <a:p>
            <a:fld id="{4EEE4E7C-93BA-435A-AF21-852AEAF7BB3B}" type="slidenum">
              <a:rPr lang="en-GB" altLang="sv-SE"/>
              <a:pPr/>
              <a:t>3</a:t>
            </a:fld>
            <a:endParaRPr lang="en-GB" altLang="sv-SE"/>
          </a:p>
        </p:txBody>
      </p:sp>
      <p:sp>
        <p:nvSpPr>
          <p:cNvPr id="485378" name="Rectangle 2"/>
          <p:cNvSpPr>
            <a:spLocks noGrp="1" noChangeArrowheads="1"/>
          </p:cNvSpPr>
          <p:nvPr>
            <p:ph type="title"/>
          </p:nvPr>
        </p:nvSpPr>
        <p:spPr>
          <a:xfrm>
            <a:off x="361048" y="252346"/>
            <a:ext cx="8496300" cy="513159"/>
          </a:xfrm>
        </p:spPr>
        <p:txBody>
          <a:bodyPr/>
          <a:lstStyle/>
          <a:p>
            <a:r>
              <a:rPr lang="sv-SE" altLang="sv-SE" sz="2800" dirty="0">
                <a:solidFill>
                  <a:schemeClr val="accent1">
                    <a:lumMod val="75000"/>
                  </a:schemeClr>
                </a:solidFill>
              </a:rPr>
              <a:t>Föregångare till ISO 50001:2018</a:t>
            </a:r>
          </a:p>
        </p:txBody>
      </p:sp>
      <p:sp>
        <p:nvSpPr>
          <p:cNvPr id="485379" name="Rectangle 3"/>
          <p:cNvSpPr>
            <a:spLocks noGrp="1" noChangeArrowheads="1"/>
          </p:cNvSpPr>
          <p:nvPr>
            <p:ph type="body" idx="1"/>
          </p:nvPr>
        </p:nvSpPr>
        <p:spPr>
          <a:xfrm>
            <a:off x="179388" y="765505"/>
            <a:ext cx="7921625" cy="3311128"/>
          </a:xfrm>
        </p:spPr>
        <p:txBody>
          <a:bodyPr/>
          <a:lstStyle/>
          <a:p>
            <a:pPr>
              <a:lnSpc>
                <a:spcPct val="90000"/>
              </a:lnSpc>
            </a:pPr>
            <a:r>
              <a:rPr lang="sv-SE" altLang="sv-SE" sz="1400" b="1" dirty="0"/>
              <a:t>Svensk standard </a:t>
            </a:r>
            <a:r>
              <a:rPr lang="en-GB" altLang="sv-SE" sz="1400" b="1" dirty="0"/>
              <a:t>SS 62 77 50</a:t>
            </a:r>
            <a:r>
              <a:rPr lang="en-GB" altLang="sv-SE" sz="1400" dirty="0"/>
              <a:t> </a:t>
            </a:r>
          </a:p>
          <a:p>
            <a:pPr lvl="1">
              <a:lnSpc>
                <a:spcPct val="90000"/>
              </a:lnSpc>
            </a:pPr>
            <a:r>
              <a:rPr lang="en-GB" altLang="sv-SE" sz="1400" dirty="0" err="1"/>
              <a:t>Lanserades</a:t>
            </a:r>
            <a:r>
              <a:rPr lang="en-GB" altLang="sv-SE" sz="1400" dirty="0"/>
              <a:t> 2003 </a:t>
            </a:r>
            <a:r>
              <a:rPr lang="en-GB" altLang="sv-SE" sz="1400" dirty="0" err="1"/>
              <a:t>baserad</a:t>
            </a:r>
            <a:r>
              <a:rPr lang="en-GB" altLang="sv-SE" sz="1400" dirty="0"/>
              <a:t> </a:t>
            </a:r>
            <a:r>
              <a:rPr lang="en-GB" altLang="sv-SE" sz="1400" dirty="0" err="1"/>
              <a:t>på</a:t>
            </a:r>
            <a:r>
              <a:rPr lang="en-GB" altLang="sv-SE" sz="1400" dirty="0"/>
              <a:t> ISO 14001</a:t>
            </a:r>
          </a:p>
          <a:p>
            <a:pPr lvl="1">
              <a:lnSpc>
                <a:spcPct val="90000"/>
              </a:lnSpc>
            </a:pPr>
            <a:r>
              <a:rPr lang="en-GB" altLang="sv-SE" sz="1400" dirty="0"/>
              <a:t>PFE, Program </a:t>
            </a:r>
            <a:r>
              <a:rPr lang="en-GB" altLang="sv-SE" sz="1400" dirty="0" err="1"/>
              <a:t>för</a:t>
            </a:r>
            <a:r>
              <a:rPr lang="en-GB" altLang="sv-SE" sz="1400" dirty="0"/>
              <a:t> </a:t>
            </a:r>
            <a:r>
              <a:rPr lang="en-GB" altLang="sv-SE" sz="1400" dirty="0" err="1"/>
              <a:t>energieffektivisering</a:t>
            </a:r>
            <a:r>
              <a:rPr lang="en-GB" altLang="sv-SE" sz="1400" dirty="0"/>
              <a:t> </a:t>
            </a:r>
            <a:r>
              <a:rPr lang="en-GB" altLang="sv-SE" sz="1400" dirty="0" err="1"/>
              <a:t>i</a:t>
            </a:r>
            <a:r>
              <a:rPr lang="en-GB" altLang="sv-SE" sz="1400" dirty="0"/>
              <a:t> </a:t>
            </a:r>
            <a:r>
              <a:rPr lang="en-GB" altLang="sv-SE" sz="1400" dirty="0" err="1"/>
              <a:t>energiintensiv</a:t>
            </a:r>
            <a:r>
              <a:rPr lang="en-GB" altLang="sv-SE" sz="1400" dirty="0"/>
              <a:t> industry</a:t>
            </a:r>
          </a:p>
          <a:p>
            <a:pPr lvl="1">
              <a:lnSpc>
                <a:spcPct val="90000"/>
              </a:lnSpc>
            </a:pPr>
            <a:endParaRPr lang="en-GB" altLang="sv-SE" sz="1400" dirty="0"/>
          </a:p>
          <a:p>
            <a:pPr>
              <a:lnSpc>
                <a:spcPct val="90000"/>
              </a:lnSpc>
            </a:pPr>
            <a:r>
              <a:rPr lang="en-GB" altLang="sv-SE" sz="1400" b="1" dirty="0"/>
              <a:t>EN 16001</a:t>
            </a:r>
            <a:r>
              <a:rPr lang="en-GB" altLang="sv-SE" sz="1400" dirty="0"/>
              <a:t> </a:t>
            </a:r>
          </a:p>
          <a:p>
            <a:pPr lvl="1">
              <a:lnSpc>
                <a:spcPct val="90000"/>
              </a:lnSpc>
            </a:pPr>
            <a:r>
              <a:rPr lang="en-GB" altLang="sv-SE" sz="1400" dirty="0" err="1"/>
              <a:t>Arbetet</a:t>
            </a:r>
            <a:r>
              <a:rPr lang="en-GB" altLang="sv-SE" sz="1400" dirty="0"/>
              <a:t> med </a:t>
            </a:r>
            <a:r>
              <a:rPr lang="en-GB" altLang="sv-SE" sz="1400" dirty="0" err="1"/>
              <a:t>en</a:t>
            </a:r>
            <a:r>
              <a:rPr lang="en-GB" altLang="sv-SE" sz="1400" dirty="0"/>
              <a:t> </a:t>
            </a:r>
            <a:r>
              <a:rPr lang="en-GB" altLang="sv-SE" sz="1400" dirty="0" err="1"/>
              <a:t>Europeisk</a:t>
            </a:r>
            <a:r>
              <a:rPr lang="en-GB" altLang="sv-SE" sz="1400" dirty="0"/>
              <a:t> standard </a:t>
            </a:r>
            <a:r>
              <a:rPr lang="en-GB" altLang="sv-SE" sz="1400" dirty="0" err="1"/>
              <a:t>startade</a:t>
            </a:r>
            <a:r>
              <a:rPr lang="en-GB" altLang="sv-SE" sz="1400" dirty="0"/>
              <a:t> 20 </a:t>
            </a:r>
            <a:r>
              <a:rPr lang="en-GB" altLang="sv-SE" sz="1400" dirty="0" err="1"/>
              <a:t>nov</a:t>
            </a:r>
            <a:r>
              <a:rPr lang="en-GB" altLang="sv-SE" sz="1400" dirty="0"/>
              <a:t> 2006  </a:t>
            </a:r>
            <a:r>
              <a:rPr lang="en-GB" altLang="sv-SE" sz="1400" dirty="0" err="1"/>
              <a:t>lanserades</a:t>
            </a:r>
            <a:r>
              <a:rPr lang="en-GB" altLang="sv-SE" sz="1400" dirty="0"/>
              <a:t> 1 </a:t>
            </a:r>
            <a:r>
              <a:rPr lang="en-GB" altLang="sv-SE" sz="1400" dirty="0" err="1"/>
              <a:t>juli</a:t>
            </a:r>
            <a:r>
              <a:rPr lang="en-GB" altLang="sv-SE" sz="1400" dirty="0"/>
              <a:t> 2009 </a:t>
            </a:r>
          </a:p>
          <a:p>
            <a:pPr lvl="1">
              <a:lnSpc>
                <a:spcPct val="90000"/>
              </a:lnSpc>
            </a:pPr>
            <a:r>
              <a:rPr lang="en-GB" altLang="sv-SE" sz="1400" dirty="0" err="1"/>
              <a:t>Baserad</a:t>
            </a:r>
            <a:r>
              <a:rPr lang="en-GB" altLang="sv-SE" sz="1400" dirty="0"/>
              <a:t> </a:t>
            </a:r>
            <a:r>
              <a:rPr lang="en-GB" altLang="sv-SE" sz="1400" dirty="0" err="1"/>
              <a:t>på</a:t>
            </a:r>
            <a:r>
              <a:rPr lang="en-GB" altLang="sv-SE" sz="1400" dirty="0"/>
              <a:t> </a:t>
            </a:r>
            <a:r>
              <a:rPr lang="en-GB" altLang="sv-SE" sz="1400" dirty="0" err="1"/>
              <a:t>Svensk</a:t>
            </a:r>
            <a:r>
              <a:rPr lang="en-GB" altLang="sv-SE" sz="1400" dirty="0"/>
              <a:t>, </a:t>
            </a:r>
            <a:r>
              <a:rPr lang="en-GB" altLang="sv-SE" sz="1400" dirty="0" err="1"/>
              <a:t>dansk</a:t>
            </a:r>
            <a:r>
              <a:rPr lang="en-GB" altLang="sv-SE" sz="1400" dirty="0"/>
              <a:t>, </a:t>
            </a:r>
            <a:r>
              <a:rPr lang="en-GB" altLang="sv-SE" sz="1400" dirty="0" err="1"/>
              <a:t>Holländsk</a:t>
            </a:r>
            <a:r>
              <a:rPr lang="en-GB" altLang="sv-SE" sz="1400" dirty="0"/>
              <a:t>, </a:t>
            </a:r>
            <a:r>
              <a:rPr lang="en-GB" altLang="sv-SE" sz="1400" dirty="0" err="1"/>
              <a:t>Irländsk</a:t>
            </a:r>
            <a:r>
              <a:rPr lang="en-GB" altLang="sv-SE" sz="1400" dirty="0"/>
              <a:t>, </a:t>
            </a:r>
            <a:r>
              <a:rPr lang="en-GB" altLang="sv-SE" sz="1400" dirty="0" err="1"/>
              <a:t>Tysk</a:t>
            </a:r>
            <a:r>
              <a:rPr lang="en-GB" altLang="sv-SE" sz="1400" dirty="0"/>
              <a:t> </a:t>
            </a:r>
            <a:r>
              <a:rPr lang="en-GB" altLang="sv-SE" sz="1400" dirty="0" err="1"/>
              <a:t>samt</a:t>
            </a:r>
            <a:r>
              <a:rPr lang="en-GB" altLang="sv-SE" sz="1400" dirty="0"/>
              <a:t> </a:t>
            </a:r>
            <a:r>
              <a:rPr lang="en-GB" altLang="sv-SE" sz="1400" dirty="0" err="1"/>
              <a:t>Spansk</a:t>
            </a:r>
            <a:r>
              <a:rPr lang="en-GB" altLang="sv-SE" sz="1400" dirty="0"/>
              <a:t> standard. </a:t>
            </a:r>
          </a:p>
          <a:p>
            <a:pPr lvl="1">
              <a:lnSpc>
                <a:spcPct val="90000"/>
              </a:lnSpc>
            </a:pPr>
            <a:r>
              <a:rPr lang="en-GB" altLang="sv-SE" sz="1400" dirty="0"/>
              <a:t>Sverige hade </a:t>
            </a:r>
            <a:r>
              <a:rPr lang="en-GB" altLang="sv-SE" sz="1400" dirty="0" err="1"/>
              <a:t>sekretariatet</a:t>
            </a:r>
            <a:r>
              <a:rPr lang="en-GB" altLang="sv-SE" sz="1400" dirty="0"/>
              <a:t> med </a:t>
            </a:r>
            <a:r>
              <a:rPr lang="en-GB" altLang="sv-SE" sz="1400" dirty="0" err="1"/>
              <a:t>uttalat</a:t>
            </a:r>
            <a:r>
              <a:rPr lang="en-GB" altLang="sv-SE" sz="1400" dirty="0"/>
              <a:t> </a:t>
            </a:r>
            <a:r>
              <a:rPr lang="en-GB" altLang="sv-SE" sz="1400" dirty="0" err="1"/>
              <a:t>mål</a:t>
            </a:r>
            <a:r>
              <a:rPr lang="en-GB" altLang="sv-SE" sz="1400" dirty="0"/>
              <a:t> </a:t>
            </a:r>
            <a:r>
              <a:rPr lang="en-GB" altLang="sv-SE" sz="1400" dirty="0" err="1"/>
              <a:t>att</a:t>
            </a:r>
            <a:r>
              <a:rPr lang="en-GB" altLang="sv-SE" sz="1400" dirty="0"/>
              <a:t> den </a:t>
            </a:r>
            <a:r>
              <a:rPr lang="en-GB" altLang="sv-SE" sz="1400" dirty="0" err="1"/>
              <a:t>skulle</a:t>
            </a:r>
            <a:r>
              <a:rPr lang="en-GB" altLang="sv-SE" sz="1400" dirty="0"/>
              <a:t> </a:t>
            </a:r>
            <a:r>
              <a:rPr lang="en-GB" altLang="sv-SE" sz="1400" dirty="0" err="1"/>
              <a:t>likna</a:t>
            </a:r>
            <a:r>
              <a:rPr lang="en-GB" altLang="sv-SE" sz="1400" dirty="0"/>
              <a:t> ISO 14001 </a:t>
            </a:r>
            <a:r>
              <a:rPr lang="en-GB" altLang="sv-SE" sz="1400" dirty="0" err="1"/>
              <a:t>så</a:t>
            </a:r>
            <a:r>
              <a:rPr lang="en-GB" altLang="sv-SE" sz="1400" dirty="0"/>
              <a:t> </a:t>
            </a:r>
            <a:r>
              <a:rPr lang="en-GB" altLang="sv-SE" sz="1400" dirty="0" err="1"/>
              <a:t>mycket</a:t>
            </a:r>
            <a:r>
              <a:rPr lang="en-GB" altLang="sv-SE" sz="1400" dirty="0"/>
              <a:t> </a:t>
            </a:r>
            <a:r>
              <a:rPr lang="en-GB" altLang="sv-SE" sz="1400" dirty="0" err="1"/>
              <a:t>som</a:t>
            </a:r>
            <a:r>
              <a:rPr lang="en-GB" altLang="sv-SE" sz="1400" dirty="0"/>
              <a:t> </a:t>
            </a:r>
            <a:r>
              <a:rPr lang="en-GB" altLang="sv-SE" sz="1400" dirty="0" err="1"/>
              <a:t>möjligt</a:t>
            </a:r>
            <a:endParaRPr lang="en-GB" altLang="sv-SE" sz="1400" dirty="0"/>
          </a:p>
          <a:p>
            <a:endParaRPr lang="en-GB" altLang="sv-SE" sz="1400" b="1" dirty="0"/>
          </a:p>
          <a:p>
            <a:r>
              <a:rPr lang="en-GB" altLang="sv-SE" sz="1400" b="1" dirty="0"/>
              <a:t>ISO 50001:2011</a:t>
            </a:r>
          </a:p>
          <a:p>
            <a:pPr lvl="1"/>
            <a:r>
              <a:rPr lang="sv-SE" altLang="sv-SE" sz="1500" dirty="0"/>
              <a:t>ISO identifierade, </a:t>
            </a:r>
            <a:r>
              <a:rPr lang="sv-SE" altLang="sv-SE" sz="1500" dirty="0" err="1"/>
              <a:t>bl</a:t>
            </a:r>
            <a:r>
              <a:rPr lang="sv-SE" altLang="sv-SE" sz="1500" dirty="0"/>
              <a:t> a på begäran av FN, </a:t>
            </a:r>
            <a:r>
              <a:rPr lang="sv-SE" altLang="sv-SE" sz="1500" dirty="0" err="1"/>
              <a:t>energy</a:t>
            </a:r>
            <a:r>
              <a:rPr lang="sv-SE" altLang="sv-SE" sz="1500" dirty="0"/>
              <a:t> management som ett av de 5 mest prioriterade områdena för standardisering 2008</a:t>
            </a:r>
          </a:p>
          <a:p>
            <a:pPr lvl="1"/>
            <a:r>
              <a:rPr lang="sv-SE" altLang="sv-SE" sz="1700" dirty="0"/>
              <a:t>Arbetet startas 2008  </a:t>
            </a:r>
            <a:r>
              <a:rPr lang="en-GB" altLang="sv-SE" sz="1700" dirty="0" err="1"/>
              <a:t>Lansering</a:t>
            </a:r>
            <a:r>
              <a:rPr lang="en-GB" altLang="sv-SE" sz="1700" dirty="0"/>
              <a:t> 17 </a:t>
            </a:r>
            <a:r>
              <a:rPr lang="en-GB" altLang="sv-SE" sz="1700" dirty="0" err="1"/>
              <a:t>juni</a:t>
            </a:r>
            <a:r>
              <a:rPr lang="en-GB" altLang="sv-SE" sz="1700" dirty="0"/>
              <a:t> 2011</a:t>
            </a:r>
          </a:p>
          <a:p>
            <a:pPr lvl="2"/>
            <a:r>
              <a:rPr lang="en-GB" altLang="sv-SE" sz="1500" dirty="0" err="1"/>
              <a:t>Benämns</a:t>
            </a:r>
            <a:r>
              <a:rPr lang="en-GB" altLang="sv-SE" sz="1500" dirty="0"/>
              <a:t> </a:t>
            </a:r>
            <a:r>
              <a:rPr lang="en-GB" altLang="sv-SE" sz="1500" dirty="0" err="1"/>
              <a:t>därav</a:t>
            </a:r>
            <a:r>
              <a:rPr lang="en-GB" altLang="sv-SE" sz="1500" dirty="0"/>
              <a:t> </a:t>
            </a:r>
            <a:r>
              <a:rPr lang="en-GB" altLang="sv-SE" sz="1500" b="1" dirty="0"/>
              <a:t>ISO 50001: 2011</a:t>
            </a:r>
          </a:p>
          <a:p>
            <a:pPr lvl="1">
              <a:lnSpc>
                <a:spcPct val="90000"/>
              </a:lnSpc>
              <a:buFontTx/>
              <a:buNone/>
            </a:pPr>
            <a:endParaRPr lang="en-GB" altLang="sv-SE" sz="1400" dirty="0"/>
          </a:p>
        </p:txBody>
      </p:sp>
      <p:pic>
        <p:nvPicPr>
          <p:cNvPr id="16" name="Picture 4">
            <a:extLst>
              <a:ext uri="{FF2B5EF4-FFF2-40B4-BE49-F238E27FC236}">
                <a16:creationId xmlns:a16="http://schemas.microsoft.com/office/drawing/2014/main" id="{8E6BC55F-B1F2-4AA0-83F9-344ED8C846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1840" y="0"/>
            <a:ext cx="1452575" cy="1062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7188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5"/>
          <p:cNvSpPr>
            <a:spLocks noGrp="1"/>
          </p:cNvSpPr>
          <p:nvPr>
            <p:ph type="sldNum" sz="quarter" idx="12"/>
          </p:nvPr>
        </p:nvSpPr>
        <p:spPr/>
        <p:txBody>
          <a:bodyPr/>
          <a:lstStyle/>
          <a:p>
            <a:fld id="{7E3D194D-4120-43CD-A407-4E8D8B4DB3ED}" type="slidenum">
              <a:rPr lang="en-GB" altLang="sv-SE"/>
              <a:pPr/>
              <a:t>4</a:t>
            </a:fld>
            <a:endParaRPr lang="en-GB" altLang="sv-SE"/>
          </a:p>
        </p:txBody>
      </p:sp>
      <p:sp>
        <p:nvSpPr>
          <p:cNvPr id="489474" name="Rectangle 2"/>
          <p:cNvSpPr>
            <a:spLocks noGrp="1" noChangeArrowheads="1"/>
          </p:cNvSpPr>
          <p:nvPr>
            <p:ph type="title"/>
          </p:nvPr>
        </p:nvSpPr>
        <p:spPr/>
        <p:txBody>
          <a:bodyPr/>
          <a:lstStyle/>
          <a:p>
            <a:r>
              <a:rPr lang="sv-SE" altLang="sv-SE" sz="2400" dirty="0"/>
              <a:t>Bakgrund revidering av ISO 50001:2011</a:t>
            </a:r>
          </a:p>
        </p:txBody>
      </p:sp>
      <p:sp>
        <p:nvSpPr>
          <p:cNvPr id="489475" name="Rectangle 3"/>
          <p:cNvSpPr>
            <a:spLocks noGrp="1" noChangeArrowheads="1"/>
          </p:cNvSpPr>
          <p:nvPr>
            <p:ph type="body" idx="1"/>
          </p:nvPr>
        </p:nvSpPr>
        <p:spPr>
          <a:xfrm>
            <a:off x="300348" y="1005576"/>
            <a:ext cx="8843652" cy="3028950"/>
          </a:xfrm>
        </p:spPr>
        <p:txBody>
          <a:bodyPr/>
          <a:lstStyle/>
          <a:p>
            <a:pPr>
              <a:spcBef>
                <a:spcPct val="50000"/>
              </a:spcBef>
            </a:pPr>
            <a:r>
              <a:rPr lang="sv-SE" altLang="sv-SE" dirty="0"/>
              <a:t>2012 lanserar ISO standard för ledningssystemstandarder, HLS (</a:t>
            </a:r>
            <a:r>
              <a:rPr lang="sv-SE" altLang="sv-SE" dirty="0" err="1"/>
              <a:t>High</a:t>
            </a:r>
            <a:r>
              <a:rPr lang="sv-SE" altLang="sv-SE" dirty="0"/>
              <a:t> </a:t>
            </a:r>
            <a:r>
              <a:rPr lang="sv-SE" altLang="sv-SE" dirty="0" err="1"/>
              <a:t>level</a:t>
            </a:r>
            <a:r>
              <a:rPr lang="sv-SE" altLang="sv-SE" dirty="0"/>
              <a:t> </a:t>
            </a:r>
            <a:r>
              <a:rPr lang="sv-SE" altLang="sv-SE" dirty="0" err="1"/>
              <a:t>structure</a:t>
            </a:r>
            <a:r>
              <a:rPr lang="sv-SE" altLang="sv-SE" dirty="0"/>
              <a:t>)</a:t>
            </a:r>
          </a:p>
          <a:p>
            <a:pPr>
              <a:spcBef>
                <a:spcPct val="50000"/>
              </a:spcBef>
            </a:pPr>
            <a:r>
              <a:rPr lang="sv-SE" altLang="sv-SE" dirty="0"/>
              <a:t>ISO 55000, Asset Management, först ut med HLS år 2014</a:t>
            </a:r>
          </a:p>
          <a:p>
            <a:pPr>
              <a:spcBef>
                <a:spcPct val="50000"/>
              </a:spcBef>
            </a:pPr>
            <a:r>
              <a:rPr lang="sv-SE" altLang="sv-SE" dirty="0"/>
              <a:t>ISO 14001 och 9001 höll på med revideringar, lanserades 2015</a:t>
            </a:r>
          </a:p>
          <a:p>
            <a:pPr>
              <a:spcBef>
                <a:spcPct val="50000"/>
              </a:spcBef>
            </a:pPr>
            <a:endParaRPr lang="sv-SE" altLang="sv-SE" dirty="0"/>
          </a:p>
          <a:p>
            <a:pPr>
              <a:spcBef>
                <a:spcPct val="50000"/>
              </a:spcBef>
            </a:pPr>
            <a:r>
              <a:rPr lang="sv-SE" altLang="sv-SE" dirty="0"/>
              <a:t>Därmed kom efterfrågan på att även ISO 50001: 2011 skulle anpassas till HLS</a:t>
            </a:r>
          </a:p>
          <a:p>
            <a:pPr lvl="1">
              <a:spcBef>
                <a:spcPct val="50000"/>
              </a:spcBef>
            </a:pPr>
            <a:r>
              <a:rPr lang="sv-SE" altLang="sv-SE" dirty="0"/>
              <a:t>Diskussioner inleddes hösten 2014</a:t>
            </a:r>
          </a:p>
          <a:p>
            <a:pPr lvl="1">
              <a:spcBef>
                <a:spcPct val="50000"/>
              </a:spcBef>
            </a:pPr>
            <a:r>
              <a:rPr lang="sv-SE" altLang="sv-SE" dirty="0"/>
              <a:t>Normalt skall bedömning ske om standarden behöver revideras efter 5 år</a:t>
            </a:r>
          </a:p>
          <a:p>
            <a:pPr lvl="1">
              <a:spcBef>
                <a:spcPct val="50000"/>
              </a:spcBef>
            </a:pPr>
            <a:r>
              <a:rPr lang="sv-SE" altLang="sv-SE" dirty="0"/>
              <a:t>Första utkast kom efter </a:t>
            </a:r>
            <a:r>
              <a:rPr lang="sv-SE" altLang="sv-SE" dirty="0" err="1"/>
              <a:t>Plenary</a:t>
            </a:r>
            <a:r>
              <a:rPr lang="sv-SE" altLang="sv-SE" dirty="0"/>
              <a:t> meeting juni 2015 i </a:t>
            </a:r>
            <a:r>
              <a:rPr lang="sv-SE" altLang="sv-SE" dirty="0" err="1"/>
              <a:t>Mexico</a:t>
            </a:r>
            <a:endParaRPr lang="sv-SE" altLang="sv-SE" dirty="0"/>
          </a:p>
        </p:txBody>
      </p:sp>
      <p:pic>
        <p:nvPicPr>
          <p:cNvPr id="3" name="Bildobjekt 2">
            <a:extLst>
              <a:ext uri="{FF2B5EF4-FFF2-40B4-BE49-F238E27FC236}">
                <a16:creationId xmlns:a16="http://schemas.microsoft.com/office/drawing/2014/main" id="{3FC2D78D-0D4C-496B-9A13-71D7EDEB04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928" y="3677623"/>
            <a:ext cx="2380921" cy="1339268"/>
          </a:xfrm>
          <a:prstGeom prst="rect">
            <a:avLst/>
          </a:prstGeom>
        </p:spPr>
      </p:pic>
    </p:spTree>
    <p:extLst>
      <p:ext uri="{BB962C8B-B14F-4D97-AF65-F5344CB8AC3E}">
        <p14:creationId xmlns:p14="http://schemas.microsoft.com/office/powerpoint/2010/main" val="959228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0326" y="341710"/>
            <a:ext cx="3914775" cy="1357313"/>
          </a:xfrm>
          <a:prstGeom prst="rect">
            <a:avLst/>
          </a:prstGeom>
          <a:noFill/>
          <a:ln>
            <a:noFill/>
          </a:ln>
          <a:effectLst>
            <a:innerShdw blurRad="63500" dist="50800" dir="16200000">
              <a:prstClr val="black">
                <a:alpha val="50000"/>
              </a:prstClr>
            </a:innerShdw>
            <a:softEdge rad="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ubrik 1"/>
          <p:cNvSpPr>
            <a:spLocks noGrp="1"/>
          </p:cNvSpPr>
          <p:nvPr>
            <p:ph type="title"/>
          </p:nvPr>
        </p:nvSpPr>
        <p:spPr/>
        <p:txBody>
          <a:bodyPr/>
          <a:lstStyle/>
          <a:p>
            <a:r>
              <a:rPr lang="sv-SE" sz="1800" dirty="0"/>
              <a:t>ISO 50001:2018 arbetsgång</a:t>
            </a:r>
          </a:p>
        </p:txBody>
      </p:sp>
      <p:sp>
        <p:nvSpPr>
          <p:cNvPr id="3" name="Platshållare för text 2"/>
          <p:cNvSpPr>
            <a:spLocks noGrp="1"/>
          </p:cNvSpPr>
          <p:nvPr>
            <p:ph type="body" sz="half" idx="1"/>
          </p:nvPr>
        </p:nvSpPr>
        <p:spPr>
          <a:xfrm>
            <a:off x="614362" y="1143000"/>
            <a:ext cx="6027868" cy="3028950"/>
          </a:xfrm>
        </p:spPr>
        <p:txBody>
          <a:bodyPr/>
          <a:lstStyle/>
          <a:p>
            <a:r>
              <a:rPr lang="sv-SE" dirty="0"/>
              <a:t>Revidering inleds 2015</a:t>
            </a:r>
          </a:p>
          <a:p>
            <a:pPr lvl="1"/>
            <a:r>
              <a:rPr lang="sv-SE" dirty="0"/>
              <a:t>Juni 2015 NWIP (New </a:t>
            </a:r>
            <a:r>
              <a:rPr lang="sv-SE" dirty="0" err="1"/>
              <a:t>work</a:t>
            </a:r>
            <a:r>
              <a:rPr lang="sv-SE" dirty="0"/>
              <a:t> item </a:t>
            </a:r>
            <a:r>
              <a:rPr lang="sv-SE" dirty="0" err="1"/>
              <a:t>proposal</a:t>
            </a:r>
            <a:r>
              <a:rPr lang="sv-SE" dirty="0"/>
              <a:t>) </a:t>
            </a:r>
          </a:p>
          <a:p>
            <a:pPr lvl="1"/>
            <a:r>
              <a:rPr lang="sv-SE" dirty="0"/>
              <a:t>Januari 2016 WD </a:t>
            </a:r>
          </a:p>
          <a:p>
            <a:pPr lvl="1"/>
            <a:r>
              <a:rPr lang="sv-SE" dirty="0"/>
              <a:t>Juni 2016 CD1 (efter möte i Stockholm)</a:t>
            </a:r>
          </a:p>
          <a:p>
            <a:pPr lvl="1"/>
            <a:r>
              <a:rPr lang="sv-SE" dirty="0"/>
              <a:t>Januari 2017 CD2</a:t>
            </a:r>
          </a:p>
          <a:p>
            <a:pPr lvl="1"/>
            <a:r>
              <a:rPr lang="sv-SE" dirty="0"/>
              <a:t>Juni 2017 CD3, DIS</a:t>
            </a:r>
          </a:p>
          <a:p>
            <a:pPr lvl="1"/>
            <a:r>
              <a:rPr lang="sv-SE" dirty="0"/>
              <a:t>Mars 2018 FDIS</a:t>
            </a:r>
          </a:p>
          <a:p>
            <a:pPr lvl="1"/>
            <a:r>
              <a:rPr lang="sv-SE" dirty="0" err="1"/>
              <a:t>Plenary</a:t>
            </a:r>
            <a:r>
              <a:rPr lang="sv-SE" dirty="0"/>
              <a:t> meeting juni 2018 beslut om lansering</a:t>
            </a:r>
          </a:p>
          <a:p>
            <a:pPr lvl="1"/>
            <a:endParaRPr lang="sv-SE" dirty="0"/>
          </a:p>
          <a:p>
            <a:pPr lvl="1"/>
            <a:r>
              <a:rPr lang="sv-SE" dirty="0"/>
              <a:t>Augusti 2018 ISO 50001:2018 lanseras </a:t>
            </a:r>
          </a:p>
          <a:p>
            <a:pPr lvl="2"/>
            <a:r>
              <a:rPr lang="sv-SE" dirty="0"/>
              <a:t>Svensk översättning klar i dagarna</a:t>
            </a:r>
          </a:p>
          <a:p>
            <a:pPr lvl="1"/>
            <a:endParaRPr lang="sv-SE" dirty="0"/>
          </a:p>
          <a:p>
            <a:pPr lvl="1"/>
            <a:endParaRPr lang="sv-SE" dirty="0"/>
          </a:p>
          <a:p>
            <a:pPr lvl="1"/>
            <a:endParaRPr lang="sv-SE" dirty="0"/>
          </a:p>
          <a:p>
            <a:endParaRPr lang="sv-SE" dirty="0"/>
          </a:p>
          <a:p>
            <a:pPr marL="0" indent="0">
              <a:buNone/>
            </a:pPr>
            <a:endParaRPr lang="sv-SE" dirty="0"/>
          </a:p>
        </p:txBody>
      </p:sp>
      <p:sp>
        <p:nvSpPr>
          <p:cNvPr id="6" name="Platshållare för bildnummer 5"/>
          <p:cNvSpPr>
            <a:spLocks noGrp="1"/>
          </p:cNvSpPr>
          <p:nvPr>
            <p:ph type="sldNum" sz="quarter" idx="12"/>
          </p:nvPr>
        </p:nvSpPr>
        <p:spPr/>
        <p:txBody>
          <a:bodyPr/>
          <a:lstStyle/>
          <a:p>
            <a:fld id="{062DF06C-C7FB-488F-AD26-A159D1D17C87}" type="slidenum">
              <a:rPr lang="en-GB" altLang="sv-SE" smtClean="0"/>
              <a:pPr/>
              <a:t>5</a:t>
            </a:fld>
            <a:endParaRPr lang="en-GB" altLang="sv-SE"/>
          </a:p>
        </p:txBody>
      </p:sp>
      <p:sp>
        <p:nvSpPr>
          <p:cNvPr id="4" name="Platshållare för datum 3"/>
          <p:cNvSpPr>
            <a:spLocks noGrp="1"/>
          </p:cNvSpPr>
          <p:nvPr>
            <p:ph type="dt" sz="half" idx="10"/>
          </p:nvPr>
        </p:nvSpPr>
        <p:spPr/>
        <p:txBody>
          <a:bodyPr/>
          <a:lstStyle/>
          <a:p>
            <a:fld id="{538D3C89-74FF-45B7-A0F0-BEF29CE6BFE8}" type="datetime1">
              <a:rPr lang="sv-SE" altLang="sv-SE" smtClean="0"/>
              <a:t>2019-01-14</a:t>
            </a:fld>
            <a:endParaRPr lang="sv-SE" altLang="sv-SE"/>
          </a:p>
        </p:txBody>
      </p:sp>
      <p:sp>
        <p:nvSpPr>
          <p:cNvPr id="5" name="Platshållare för sidfot 4"/>
          <p:cNvSpPr>
            <a:spLocks noGrp="1"/>
          </p:cNvSpPr>
          <p:nvPr>
            <p:ph type="ftr" sz="quarter" idx="11"/>
          </p:nvPr>
        </p:nvSpPr>
        <p:spPr/>
        <p:txBody>
          <a:bodyPr/>
          <a:lstStyle/>
          <a:p>
            <a:r>
              <a:rPr lang="sv-SE" altLang="sv-SE"/>
              <a:t>Tore Åhlström</a:t>
            </a:r>
          </a:p>
        </p:txBody>
      </p:sp>
      <p:cxnSp>
        <p:nvCxnSpPr>
          <p:cNvPr id="10" name="Rak pilkoppling 9">
            <a:extLst>
              <a:ext uri="{FF2B5EF4-FFF2-40B4-BE49-F238E27FC236}">
                <a16:creationId xmlns:a16="http://schemas.microsoft.com/office/drawing/2014/main" id="{834F2C3C-851B-413F-B726-766D45EFFC6E}"/>
              </a:ext>
            </a:extLst>
          </p:cNvPr>
          <p:cNvCxnSpPr/>
          <p:nvPr/>
        </p:nvCxnSpPr>
        <p:spPr>
          <a:xfrm flipV="1">
            <a:off x="5085933" y="1461705"/>
            <a:ext cx="2996030" cy="2241128"/>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1" name="textruta 10">
            <a:extLst>
              <a:ext uri="{FF2B5EF4-FFF2-40B4-BE49-F238E27FC236}">
                <a16:creationId xmlns:a16="http://schemas.microsoft.com/office/drawing/2014/main" id="{BC45B320-44D7-4CD5-AFEA-634427F6A930}"/>
              </a:ext>
            </a:extLst>
          </p:cNvPr>
          <p:cNvSpPr txBox="1"/>
          <p:nvPr/>
        </p:nvSpPr>
        <p:spPr>
          <a:xfrm rot="19434618">
            <a:off x="5391497" y="2395415"/>
            <a:ext cx="2096792" cy="307777"/>
          </a:xfrm>
          <a:prstGeom prst="rect">
            <a:avLst/>
          </a:prstGeom>
          <a:noFill/>
        </p:spPr>
        <p:txBody>
          <a:bodyPr wrap="none" rtlCol="0">
            <a:spAutoFit/>
          </a:bodyPr>
          <a:lstStyle/>
          <a:p>
            <a:pPr algn="l"/>
            <a:r>
              <a:rPr lang="sv-SE" sz="1400" dirty="0"/>
              <a:t>Tidplanen höll med råge</a:t>
            </a:r>
          </a:p>
        </p:txBody>
      </p:sp>
      <p:pic>
        <p:nvPicPr>
          <p:cNvPr id="12" name="Picture 2">
            <a:extLst>
              <a:ext uri="{FF2B5EF4-FFF2-40B4-BE49-F238E27FC236}">
                <a16:creationId xmlns:a16="http://schemas.microsoft.com/office/drawing/2014/main" id="{7EE9B18F-FDD2-464B-9B66-C239ECAC6F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0711" y="3291219"/>
            <a:ext cx="2746925" cy="1444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ruta 7">
            <a:extLst>
              <a:ext uri="{FF2B5EF4-FFF2-40B4-BE49-F238E27FC236}">
                <a16:creationId xmlns:a16="http://schemas.microsoft.com/office/drawing/2014/main" id="{3051C95B-D41A-43A0-AC15-38BE8E8B5EA9}"/>
              </a:ext>
            </a:extLst>
          </p:cNvPr>
          <p:cNvSpPr txBox="1"/>
          <p:nvPr/>
        </p:nvSpPr>
        <p:spPr>
          <a:xfrm>
            <a:off x="4930326" y="371188"/>
            <a:ext cx="1685077" cy="246221"/>
          </a:xfrm>
          <a:prstGeom prst="rect">
            <a:avLst/>
          </a:prstGeom>
          <a:noFill/>
        </p:spPr>
        <p:txBody>
          <a:bodyPr wrap="none" rtlCol="0">
            <a:spAutoFit/>
          </a:bodyPr>
          <a:lstStyle/>
          <a:p>
            <a:pPr algn="l"/>
            <a:r>
              <a:rPr lang="sv-SE" sz="1000" i="1" dirty="0"/>
              <a:t>Tidplan från slutet av 2015</a:t>
            </a:r>
          </a:p>
        </p:txBody>
      </p:sp>
    </p:spTree>
    <p:extLst>
      <p:ext uri="{BB962C8B-B14F-4D97-AF65-F5344CB8AC3E}">
        <p14:creationId xmlns:p14="http://schemas.microsoft.com/office/powerpoint/2010/main" val="826957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3"/>
          <p:cNvSpPr>
            <a:spLocks noGrp="1"/>
          </p:cNvSpPr>
          <p:nvPr>
            <p:ph type="title"/>
          </p:nvPr>
        </p:nvSpPr>
        <p:spPr>
          <a:xfrm>
            <a:off x="305372" y="253315"/>
            <a:ext cx="8496300" cy="513159"/>
          </a:xfrm>
        </p:spPr>
        <p:txBody>
          <a:bodyPr/>
          <a:lstStyle/>
          <a:p>
            <a:r>
              <a:rPr lang="en-GB" sz="3200" dirty="0"/>
              <a:t>ISO 50001: 5018 </a:t>
            </a:r>
            <a:r>
              <a:rPr lang="en-GB" sz="3200" dirty="0" err="1"/>
              <a:t>reviderad</a:t>
            </a:r>
            <a:r>
              <a:rPr lang="en-GB" sz="3200" dirty="0"/>
              <a:t> </a:t>
            </a:r>
            <a:r>
              <a:rPr lang="en-GB" sz="3200" dirty="0" err="1"/>
              <a:t>struktur</a:t>
            </a:r>
            <a:endParaRPr lang="en-GB" sz="3200" dirty="0"/>
          </a:p>
        </p:txBody>
      </p:sp>
      <p:sp>
        <p:nvSpPr>
          <p:cNvPr id="15" name="Platshållare för innehåll 14"/>
          <p:cNvSpPr>
            <a:spLocks noGrp="1"/>
          </p:cNvSpPr>
          <p:nvPr>
            <p:ph idx="1"/>
          </p:nvPr>
        </p:nvSpPr>
        <p:spPr>
          <a:xfrm>
            <a:off x="345797" y="1112384"/>
            <a:ext cx="6335713" cy="3095625"/>
          </a:xfrm>
        </p:spPr>
        <p:txBody>
          <a:bodyPr/>
          <a:lstStyle/>
          <a:p>
            <a:pPr marL="0" indent="0">
              <a:lnSpc>
                <a:spcPct val="100000"/>
              </a:lnSpc>
              <a:buNone/>
            </a:pPr>
            <a:r>
              <a:rPr lang="en-GB" sz="1600" dirty="0" err="1"/>
              <a:t>Orientering</a:t>
            </a:r>
            <a:endParaRPr lang="en-GB" sz="1600" dirty="0"/>
          </a:p>
          <a:p>
            <a:pPr marL="457200" indent="-457200">
              <a:lnSpc>
                <a:spcPct val="100000"/>
              </a:lnSpc>
              <a:buFont typeface="+mj-lt"/>
              <a:buAutoNum type="arabicPeriod"/>
            </a:pPr>
            <a:r>
              <a:rPr lang="en-GB" sz="1600" dirty="0" err="1"/>
              <a:t>Omfattning</a:t>
            </a:r>
            <a:endParaRPr lang="en-GB" sz="1600" dirty="0"/>
          </a:p>
          <a:p>
            <a:pPr marL="457200" indent="-457200">
              <a:lnSpc>
                <a:spcPct val="100000"/>
              </a:lnSpc>
              <a:buFont typeface="+mj-lt"/>
              <a:buAutoNum type="arabicPeriod"/>
            </a:pPr>
            <a:r>
              <a:rPr lang="en-GB" sz="1600" dirty="0" err="1"/>
              <a:t>Normativa</a:t>
            </a:r>
            <a:r>
              <a:rPr lang="en-GB" sz="1600" dirty="0"/>
              <a:t> </a:t>
            </a:r>
            <a:r>
              <a:rPr lang="en-GB" sz="1600" dirty="0" err="1"/>
              <a:t>referenser</a:t>
            </a:r>
            <a:endParaRPr lang="en-GB" sz="1600" dirty="0"/>
          </a:p>
          <a:p>
            <a:pPr marL="457200" indent="-457200">
              <a:lnSpc>
                <a:spcPct val="100000"/>
              </a:lnSpc>
              <a:buFont typeface="+mj-lt"/>
              <a:buAutoNum type="arabicPeriod"/>
            </a:pPr>
            <a:r>
              <a:rPr lang="en-GB" sz="1600" dirty="0"/>
              <a:t>Termer </a:t>
            </a:r>
            <a:r>
              <a:rPr lang="en-GB" sz="1600" dirty="0" err="1"/>
              <a:t>och</a:t>
            </a:r>
            <a:r>
              <a:rPr lang="en-GB" sz="1600" dirty="0"/>
              <a:t> </a:t>
            </a:r>
            <a:r>
              <a:rPr lang="en-GB" sz="1600" dirty="0" err="1"/>
              <a:t>definitioner</a:t>
            </a:r>
            <a:endParaRPr lang="en-GB" sz="1600" dirty="0"/>
          </a:p>
          <a:p>
            <a:pPr marL="457200" indent="-457200">
              <a:lnSpc>
                <a:spcPct val="100000"/>
              </a:lnSpc>
              <a:buFont typeface="+mj-lt"/>
              <a:buAutoNum type="arabicPeriod"/>
            </a:pPr>
            <a:r>
              <a:rPr lang="en-GB" sz="1600" dirty="0" err="1"/>
              <a:t>Organisationens</a:t>
            </a:r>
            <a:r>
              <a:rPr lang="en-GB" sz="1600" dirty="0"/>
              <a:t> </a:t>
            </a:r>
            <a:r>
              <a:rPr lang="en-GB" sz="1600" dirty="0" err="1"/>
              <a:t>förutsättningar</a:t>
            </a:r>
            <a:endParaRPr lang="en-GB" sz="1600" dirty="0"/>
          </a:p>
          <a:p>
            <a:pPr marL="457200" indent="-457200">
              <a:lnSpc>
                <a:spcPct val="100000"/>
              </a:lnSpc>
              <a:buFont typeface="+mj-lt"/>
              <a:buAutoNum type="arabicPeriod"/>
            </a:pPr>
            <a:r>
              <a:rPr lang="en-GB" sz="1600" dirty="0" err="1"/>
              <a:t>Ledarskap</a:t>
            </a:r>
            <a:endParaRPr lang="en-GB" sz="1600" dirty="0"/>
          </a:p>
          <a:p>
            <a:pPr marL="457200" indent="-457200">
              <a:lnSpc>
                <a:spcPct val="100000"/>
              </a:lnSpc>
              <a:buFont typeface="+mj-lt"/>
              <a:buAutoNum type="arabicPeriod"/>
            </a:pPr>
            <a:r>
              <a:rPr lang="en-GB" sz="1600" dirty="0" err="1"/>
              <a:t>Planering</a:t>
            </a:r>
            <a:endParaRPr lang="en-GB" sz="1600" dirty="0"/>
          </a:p>
          <a:p>
            <a:pPr marL="457200" indent="-457200">
              <a:lnSpc>
                <a:spcPct val="100000"/>
              </a:lnSpc>
              <a:buFont typeface="+mj-lt"/>
              <a:buAutoNum type="arabicPeriod"/>
            </a:pPr>
            <a:r>
              <a:rPr lang="en-GB" sz="1600" dirty="0" err="1"/>
              <a:t>Stöd</a:t>
            </a:r>
            <a:endParaRPr lang="en-GB" sz="1600" dirty="0"/>
          </a:p>
          <a:p>
            <a:pPr marL="457200" indent="-457200">
              <a:lnSpc>
                <a:spcPct val="100000"/>
              </a:lnSpc>
              <a:buFont typeface="+mj-lt"/>
              <a:buAutoNum type="arabicPeriod"/>
            </a:pPr>
            <a:r>
              <a:rPr lang="en-GB" sz="1600" dirty="0" err="1"/>
              <a:t>Verksamhet</a:t>
            </a:r>
            <a:endParaRPr lang="en-GB" sz="1600" dirty="0"/>
          </a:p>
          <a:p>
            <a:pPr marL="457200" indent="-457200">
              <a:lnSpc>
                <a:spcPct val="100000"/>
              </a:lnSpc>
              <a:buFont typeface="+mj-lt"/>
              <a:buAutoNum type="arabicPeriod"/>
            </a:pPr>
            <a:r>
              <a:rPr lang="en-GB" sz="1600" dirty="0" err="1"/>
              <a:t>Utvärdering</a:t>
            </a:r>
            <a:r>
              <a:rPr lang="en-GB" sz="1600" dirty="0"/>
              <a:t> </a:t>
            </a:r>
            <a:r>
              <a:rPr lang="en-GB" sz="1600" dirty="0" err="1"/>
              <a:t>av</a:t>
            </a:r>
            <a:r>
              <a:rPr lang="en-GB" sz="1600" dirty="0"/>
              <a:t> </a:t>
            </a:r>
            <a:r>
              <a:rPr lang="en-GB" sz="1600" dirty="0" err="1"/>
              <a:t>prestanda</a:t>
            </a:r>
            <a:endParaRPr lang="en-GB" sz="1600" dirty="0"/>
          </a:p>
          <a:p>
            <a:pPr marL="457200" indent="-457200">
              <a:lnSpc>
                <a:spcPct val="100000"/>
              </a:lnSpc>
              <a:buFont typeface="+mj-lt"/>
              <a:buAutoNum type="arabicPeriod"/>
            </a:pPr>
            <a:r>
              <a:rPr lang="en-GB" sz="1600" dirty="0" err="1"/>
              <a:t>Förbättringar</a:t>
            </a:r>
            <a:endParaRPr lang="en-GB" sz="1600" dirty="0"/>
          </a:p>
          <a:p>
            <a:pPr marL="457200" indent="-457200">
              <a:buFont typeface="+mj-lt"/>
              <a:buAutoNum type="arabicPeriod"/>
            </a:pPr>
            <a:endParaRPr lang="en-GB" dirty="0"/>
          </a:p>
        </p:txBody>
      </p:sp>
      <p:pic>
        <p:nvPicPr>
          <p:cNvPr id="2" name="Bildobjekt 1">
            <a:extLst>
              <a:ext uri="{FF2B5EF4-FFF2-40B4-BE49-F238E27FC236}">
                <a16:creationId xmlns:a16="http://schemas.microsoft.com/office/drawing/2014/main" id="{D24F43A2-DDE8-4D43-A4AB-55454F38536A}"/>
              </a:ext>
            </a:extLst>
          </p:cNvPr>
          <p:cNvPicPr>
            <a:picLocks noChangeAspect="1"/>
          </p:cNvPicPr>
          <p:nvPr/>
        </p:nvPicPr>
        <p:blipFill>
          <a:blip r:embed="rId2"/>
          <a:stretch>
            <a:fillRect/>
          </a:stretch>
        </p:blipFill>
        <p:spPr>
          <a:xfrm>
            <a:off x="4488727" y="691893"/>
            <a:ext cx="4514079" cy="4031116"/>
          </a:xfrm>
          <a:prstGeom prst="rect">
            <a:avLst/>
          </a:prstGeom>
        </p:spPr>
      </p:pic>
    </p:spTree>
    <p:extLst>
      <p:ext uri="{BB962C8B-B14F-4D97-AF65-F5344CB8AC3E}">
        <p14:creationId xmlns:p14="http://schemas.microsoft.com/office/powerpoint/2010/main" val="1161432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74B169-C1D1-4D42-870E-1A2165B460B0}"/>
              </a:ext>
            </a:extLst>
          </p:cNvPr>
          <p:cNvSpPr>
            <a:spLocks noGrp="1"/>
          </p:cNvSpPr>
          <p:nvPr>
            <p:ph type="title"/>
          </p:nvPr>
        </p:nvSpPr>
        <p:spPr>
          <a:xfrm>
            <a:off x="411556" y="115673"/>
            <a:ext cx="8111720" cy="900000"/>
          </a:xfrm>
        </p:spPr>
        <p:txBody>
          <a:bodyPr/>
          <a:lstStyle/>
          <a:p>
            <a:r>
              <a:rPr lang="en-US" dirty="0"/>
              <a:t>De </a:t>
            </a:r>
            <a:r>
              <a:rPr lang="en-US" dirty="0" err="1"/>
              <a:t>viktigaste</a:t>
            </a:r>
            <a:r>
              <a:rPr lang="en-US" dirty="0"/>
              <a:t> </a:t>
            </a:r>
            <a:r>
              <a:rPr lang="en-US" dirty="0" err="1"/>
              <a:t>förändringarna</a:t>
            </a:r>
            <a:r>
              <a:rPr lang="en-US" dirty="0"/>
              <a:t>:</a:t>
            </a:r>
          </a:p>
        </p:txBody>
      </p:sp>
      <p:sp>
        <p:nvSpPr>
          <p:cNvPr id="3" name="Platshållare för innehåll 2">
            <a:extLst>
              <a:ext uri="{FF2B5EF4-FFF2-40B4-BE49-F238E27FC236}">
                <a16:creationId xmlns:a16="http://schemas.microsoft.com/office/drawing/2014/main" id="{B0C217EA-A600-4AEA-913C-3E4C32087D2F}"/>
              </a:ext>
            </a:extLst>
          </p:cNvPr>
          <p:cNvSpPr>
            <a:spLocks noGrp="1"/>
          </p:cNvSpPr>
          <p:nvPr>
            <p:ph idx="1"/>
          </p:nvPr>
        </p:nvSpPr>
        <p:spPr>
          <a:xfrm>
            <a:off x="305526" y="1085900"/>
            <a:ext cx="6335713" cy="3095625"/>
          </a:xfrm>
        </p:spPr>
        <p:txBody>
          <a:bodyPr/>
          <a:lstStyle/>
          <a:p>
            <a:r>
              <a:rPr lang="en-US" sz="1200" dirty="0" err="1"/>
              <a:t>Anpassning</a:t>
            </a:r>
            <a:r>
              <a:rPr lang="en-US" sz="1200" dirty="0"/>
              <a:t> till HLS, </a:t>
            </a:r>
            <a:r>
              <a:rPr lang="en-US" sz="1200" dirty="0" err="1"/>
              <a:t>synkronisering</a:t>
            </a:r>
            <a:r>
              <a:rPr lang="en-US" sz="1200" dirty="0"/>
              <a:t> </a:t>
            </a:r>
            <a:r>
              <a:rPr lang="en-US" sz="1200" dirty="0" err="1"/>
              <a:t>av</a:t>
            </a:r>
            <a:r>
              <a:rPr lang="en-US" sz="1200" dirty="0"/>
              <a:t> </a:t>
            </a:r>
            <a:r>
              <a:rPr lang="en-US" sz="1200" dirty="0" err="1"/>
              <a:t>gemensam</a:t>
            </a:r>
            <a:r>
              <a:rPr lang="en-US" sz="1200" dirty="0"/>
              <a:t> text, termer </a:t>
            </a:r>
            <a:r>
              <a:rPr lang="en-US" sz="1200" dirty="0" err="1"/>
              <a:t>och</a:t>
            </a:r>
            <a:r>
              <a:rPr lang="en-US" sz="1200" dirty="0"/>
              <a:t> </a:t>
            </a:r>
            <a:r>
              <a:rPr lang="en-US" sz="1200" dirty="0" err="1"/>
              <a:t>definitioner</a:t>
            </a:r>
            <a:r>
              <a:rPr lang="en-US" sz="1200" dirty="0"/>
              <a:t> med </a:t>
            </a:r>
            <a:r>
              <a:rPr lang="en-US" sz="1200" dirty="0" err="1"/>
              <a:t>andra</a:t>
            </a:r>
            <a:r>
              <a:rPr lang="en-US" sz="1200" dirty="0"/>
              <a:t> </a:t>
            </a:r>
            <a:r>
              <a:rPr lang="en-US" sz="1200" dirty="0" err="1"/>
              <a:t>ledningssystemstandarder</a:t>
            </a:r>
            <a:r>
              <a:rPr lang="en-US" sz="1200" dirty="0"/>
              <a:t>.</a:t>
            </a:r>
          </a:p>
          <a:p>
            <a:r>
              <a:rPr lang="en-US" sz="1200" dirty="0" err="1"/>
              <a:t>Förbättrad</a:t>
            </a:r>
            <a:r>
              <a:rPr lang="en-US" sz="1200" dirty="0"/>
              <a:t> integration med </a:t>
            </a:r>
            <a:r>
              <a:rPr lang="en-US" sz="1200" dirty="0" err="1"/>
              <a:t>strategiska</a:t>
            </a:r>
            <a:r>
              <a:rPr lang="en-US" sz="1200" dirty="0"/>
              <a:t> </a:t>
            </a:r>
            <a:r>
              <a:rPr lang="en-US" sz="1200" dirty="0" err="1"/>
              <a:t>ledningsprocesser</a:t>
            </a:r>
            <a:endParaRPr lang="en-US" sz="1200" dirty="0"/>
          </a:p>
          <a:p>
            <a:r>
              <a:rPr lang="en-US" sz="1200" dirty="0" err="1"/>
              <a:t>Uppstädning</a:t>
            </a:r>
            <a:r>
              <a:rPr lang="en-US" sz="1200" dirty="0"/>
              <a:t> </a:t>
            </a:r>
            <a:r>
              <a:rPr lang="en-US" sz="1200" dirty="0" err="1"/>
              <a:t>av</a:t>
            </a:r>
            <a:r>
              <a:rPr lang="en-US" sz="1200" dirty="0"/>
              <a:t> </a:t>
            </a:r>
            <a:r>
              <a:rPr lang="en-US" sz="1200" dirty="0" err="1"/>
              <a:t>språk</a:t>
            </a:r>
            <a:r>
              <a:rPr lang="en-US" sz="1200" dirty="0"/>
              <a:t> </a:t>
            </a:r>
            <a:r>
              <a:rPr lang="en-US" sz="1200" dirty="0" err="1"/>
              <a:t>och</a:t>
            </a:r>
            <a:r>
              <a:rPr lang="en-US" sz="1200" dirty="0"/>
              <a:t> </a:t>
            </a:r>
            <a:r>
              <a:rPr lang="en-US" sz="1200" dirty="0" err="1"/>
              <a:t>dokumentets</a:t>
            </a:r>
            <a:r>
              <a:rPr lang="en-US" sz="1200" dirty="0"/>
              <a:t> </a:t>
            </a:r>
            <a:r>
              <a:rPr lang="en-US" sz="1200" dirty="0" err="1"/>
              <a:t>struktur</a:t>
            </a:r>
            <a:r>
              <a:rPr lang="en-US" sz="1200" dirty="0"/>
              <a:t>;</a:t>
            </a:r>
          </a:p>
          <a:p>
            <a:r>
              <a:rPr lang="en-US" sz="1200" dirty="0" err="1"/>
              <a:t>Större</a:t>
            </a:r>
            <a:r>
              <a:rPr lang="en-US" sz="1200" dirty="0"/>
              <a:t> </a:t>
            </a:r>
            <a:r>
              <a:rPr lang="en-US" sz="1200" dirty="0" err="1"/>
              <a:t>tonvikt</a:t>
            </a:r>
            <a:r>
              <a:rPr lang="en-US" sz="1200" dirty="0"/>
              <a:t> </a:t>
            </a:r>
            <a:r>
              <a:rPr lang="en-US" sz="1200" dirty="0" err="1"/>
              <a:t>på</a:t>
            </a:r>
            <a:r>
              <a:rPr lang="en-US" sz="1200" dirty="0"/>
              <a:t> top managements roll</a:t>
            </a:r>
          </a:p>
          <a:p>
            <a:r>
              <a:rPr lang="en-US" sz="1200" dirty="0"/>
              <a:t>Termer </a:t>
            </a:r>
            <a:r>
              <a:rPr lang="en-US" sz="1200" dirty="0" err="1"/>
              <a:t>och</a:t>
            </a:r>
            <a:r>
              <a:rPr lang="en-US" sz="1200" dirty="0"/>
              <a:t> </a:t>
            </a:r>
            <a:r>
              <a:rPr lang="en-US" sz="1200" dirty="0" err="1"/>
              <a:t>definitioner</a:t>
            </a:r>
            <a:r>
              <a:rPr lang="en-US" sz="1200" dirty="0"/>
              <a:t> </a:t>
            </a:r>
            <a:r>
              <a:rPr lang="en-US" sz="1200" dirty="0" err="1"/>
              <a:t>har</a:t>
            </a:r>
            <a:r>
              <a:rPr lang="en-US" sz="1200" dirty="0"/>
              <a:t> </a:t>
            </a:r>
            <a:r>
              <a:rPr lang="en-US" sz="1200" dirty="0" err="1"/>
              <a:t>omgrupperats</a:t>
            </a:r>
            <a:r>
              <a:rPr lang="en-US" sz="1200" dirty="0"/>
              <a:t> </a:t>
            </a:r>
            <a:r>
              <a:rPr lang="en-US" sz="1200" dirty="0" err="1"/>
              <a:t>efter</a:t>
            </a:r>
            <a:r>
              <a:rPr lang="en-US" sz="1200" dirty="0"/>
              <a:t> </a:t>
            </a:r>
            <a:r>
              <a:rPr lang="en-US" sz="1200" dirty="0" err="1"/>
              <a:t>innehåll</a:t>
            </a:r>
            <a:r>
              <a:rPr lang="en-US" sz="1200" dirty="0"/>
              <a:t>. </a:t>
            </a:r>
            <a:r>
              <a:rPr lang="en-US" sz="1200" dirty="0" err="1"/>
              <a:t>Några</a:t>
            </a:r>
            <a:r>
              <a:rPr lang="en-US" sz="1200" dirty="0"/>
              <a:t> </a:t>
            </a:r>
            <a:r>
              <a:rPr lang="en-US" sz="1200" dirty="0" err="1"/>
              <a:t>är</a:t>
            </a:r>
            <a:r>
              <a:rPr lang="en-US" sz="1200" dirty="0"/>
              <a:t> </a:t>
            </a:r>
            <a:r>
              <a:rPr lang="en-US" sz="1200" dirty="0" err="1"/>
              <a:t>uppdaterade</a:t>
            </a:r>
            <a:endParaRPr lang="en-US" sz="1200" dirty="0"/>
          </a:p>
          <a:p>
            <a:r>
              <a:rPr lang="en-US" sz="1200" dirty="0"/>
              <a:t>Nya </a:t>
            </a:r>
            <a:r>
              <a:rPr lang="en-US" sz="1200" dirty="0" err="1"/>
              <a:t>definitioner</a:t>
            </a:r>
            <a:r>
              <a:rPr lang="en-US" sz="1200" dirty="0"/>
              <a:t>, </a:t>
            </a:r>
            <a:r>
              <a:rPr lang="en-US" sz="1200" dirty="0" err="1"/>
              <a:t>bl</a:t>
            </a:r>
            <a:r>
              <a:rPr lang="en-US" sz="1200" dirty="0"/>
              <a:t> a “</a:t>
            </a:r>
            <a:r>
              <a:rPr lang="en-US" sz="1200" dirty="0" err="1"/>
              <a:t>förbättring</a:t>
            </a:r>
            <a:r>
              <a:rPr lang="en-US" sz="1200" dirty="0"/>
              <a:t> </a:t>
            </a:r>
            <a:r>
              <a:rPr lang="en-US" sz="1200" dirty="0" err="1"/>
              <a:t>av</a:t>
            </a:r>
            <a:r>
              <a:rPr lang="en-US" sz="1200" dirty="0"/>
              <a:t> </a:t>
            </a:r>
            <a:r>
              <a:rPr lang="en-US" sz="1200" dirty="0" err="1"/>
              <a:t>energiprestanda</a:t>
            </a:r>
            <a:r>
              <a:rPr lang="en-US" sz="1200" dirty="0"/>
              <a:t>”</a:t>
            </a:r>
            <a:endParaRPr lang="sv-SE" sz="1200" dirty="0"/>
          </a:p>
          <a:p>
            <a:r>
              <a:rPr lang="sv-SE" sz="1200" dirty="0"/>
              <a:t>Förtydligande av Energikartläggning (</a:t>
            </a:r>
            <a:r>
              <a:rPr lang="sv-SE" sz="1200" dirty="0" err="1"/>
              <a:t>clarification</a:t>
            </a:r>
            <a:r>
              <a:rPr lang="sv-SE" sz="1200" dirty="0"/>
              <a:t> </a:t>
            </a:r>
            <a:r>
              <a:rPr lang="sv-SE" sz="1200" dirty="0" err="1"/>
              <a:t>of</a:t>
            </a:r>
            <a:r>
              <a:rPr lang="sv-SE" sz="1200" dirty="0"/>
              <a:t> “</a:t>
            </a:r>
            <a:r>
              <a:rPr lang="sv-SE" sz="1200" dirty="0" err="1"/>
              <a:t>energy</a:t>
            </a:r>
            <a:r>
              <a:rPr lang="sv-SE" sz="1200" dirty="0"/>
              <a:t> </a:t>
            </a:r>
            <a:r>
              <a:rPr lang="sv-SE" sz="1200" dirty="0" err="1"/>
              <a:t>review</a:t>
            </a:r>
            <a:r>
              <a:rPr lang="sv-SE" sz="1200" dirty="0"/>
              <a:t>”)</a:t>
            </a:r>
          </a:p>
          <a:p>
            <a:r>
              <a:rPr lang="en-US" sz="1200" dirty="0" err="1"/>
              <a:t>Koncept</a:t>
            </a:r>
            <a:r>
              <a:rPr lang="en-US" sz="1200" dirty="0"/>
              <a:t> </a:t>
            </a:r>
            <a:r>
              <a:rPr lang="en-US" sz="1200" dirty="0" err="1"/>
              <a:t>för</a:t>
            </a:r>
            <a:r>
              <a:rPr lang="en-US" sz="1200" dirty="0"/>
              <a:t> </a:t>
            </a:r>
            <a:r>
              <a:rPr lang="en-US" sz="1200" dirty="0" err="1"/>
              <a:t>normalisering</a:t>
            </a:r>
            <a:r>
              <a:rPr lang="en-US" sz="1200" dirty="0"/>
              <a:t> </a:t>
            </a:r>
            <a:r>
              <a:rPr lang="en-US" sz="1200" dirty="0" err="1"/>
              <a:t>av</a:t>
            </a:r>
            <a:r>
              <a:rPr lang="en-US" sz="1200" dirty="0"/>
              <a:t> </a:t>
            </a:r>
            <a:r>
              <a:rPr lang="en-US" sz="1200" dirty="0" err="1"/>
              <a:t>nyckeltalsvärde</a:t>
            </a:r>
            <a:r>
              <a:rPr lang="en-US" sz="1200" dirty="0"/>
              <a:t> </a:t>
            </a:r>
            <a:r>
              <a:rPr lang="en-US" sz="1200" dirty="0" err="1"/>
              <a:t>för</a:t>
            </a:r>
            <a:r>
              <a:rPr lang="en-US" sz="1200" dirty="0"/>
              <a:t> </a:t>
            </a:r>
            <a:r>
              <a:rPr lang="en-US" sz="1200" dirty="0" err="1"/>
              <a:t>energi</a:t>
            </a:r>
            <a:r>
              <a:rPr lang="en-US" sz="1200" dirty="0"/>
              <a:t> </a:t>
            </a:r>
            <a:r>
              <a:rPr lang="en-US" sz="1200" dirty="0" err="1"/>
              <a:t>och</a:t>
            </a:r>
            <a:r>
              <a:rPr lang="en-US" sz="1200" dirty="0"/>
              <a:t> </a:t>
            </a:r>
            <a:r>
              <a:rPr lang="en-US" sz="1200" dirty="0" err="1"/>
              <a:t>tillhörande</a:t>
            </a:r>
            <a:r>
              <a:rPr lang="en-US" sz="1200" dirty="0"/>
              <a:t> </a:t>
            </a:r>
            <a:r>
              <a:rPr lang="en-US" sz="1200" dirty="0" err="1"/>
              <a:t>referensvärden</a:t>
            </a:r>
            <a:r>
              <a:rPr lang="en-US" sz="1200" dirty="0"/>
              <a:t> </a:t>
            </a:r>
            <a:r>
              <a:rPr lang="en-US" sz="1200" dirty="0" err="1"/>
              <a:t>har</a:t>
            </a:r>
            <a:r>
              <a:rPr lang="en-US" sz="1200" dirty="0"/>
              <a:t> </a:t>
            </a:r>
            <a:r>
              <a:rPr lang="en-US" sz="1200" dirty="0" err="1"/>
              <a:t>införts</a:t>
            </a:r>
            <a:endParaRPr lang="en-US" sz="1200" dirty="0"/>
          </a:p>
          <a:p>
            <a:r>
              <a:rPr lang="en-US" sz="1200" dirty="0" err="1"/>
              <a:t>Tilägg</a:t>
            </a:r>
            <a:r>
              <a:rPr lang="en-US" sz="1200" dirty="0"/>
              <a:t> </a:t>
            </a:r>
            <a:r>
              <a:rPr lang="en-US" sz="1200" dirty="0" err="1"/>
              <a:t>av</a:t>
            </a:r>
            <a:r>
              <a:rPr lang="en-US" sz="1200" dirty="0"/>
              <a:t> </a:t>
            </a:r>
            <a:r>
              <a:rPr lang="en-US" sz="1200" dirty="0" err="1"/>
              <a:t>detaljer</a:t>
            </a:r>
            <a:r>
              <a:rPr lang="en-US" sz="1200" dirty="0"/>
              <a:t> </a:t>
            </a:r>
            <a:r>
              <a:rPr lang="en-US" sz="1200" dirty="0" err="1"/>
              <a:t>kring</a:t>
            </a:r>
            <a:r>
              <a:rPr lang="en-US" sz="1200" dirty="0"/>
              <a:t> plan </a:t>
            </a:r>
            <a:r>
              <a:rPr lang="en-US" sz="1200" dirty="0" err="1"/>
              <a:t>för</a:t>
            </a:r>
            <a:r>
              <a:rPr lang="en-US" sz="1200" dirty="0"/>
              <a:t> </a:t>
            </a:r>
            <a:r>
              <a:rPr lang="en-US" sz="1200" dirty="0" err="1"/>
              <a:t>insamling</a:t>
            </a:r>
            <a:r>
              <a:rPr lang="en-US" sz="1200" dirty="0"/>
              <a:t> </a:t>
            </a:r>
            <a:r>
              <a:rPr lang="en-US" sz="1200" dirty="0" err="1"/>
              <a:t>av</a:t>
            </a:r>
            <a:r>
              <a:rPr lang="en-US" sz="1200" dirty="0"/>
              <a:t> </a:t>
            </a:r>
            <a:r>
              <a:rPr lang="en-US" sz="1200" dirty="0" err="1"/>
              <a:t>mätdata</a:t>
            </a:r>
            <a:r>
              <a:rPr lang="en-US" sz="1200" dirty="0"/>
              <a:t> </a:t>
            </a:r>
            <a:r>
              <a:rPr lang="en-US" sz="1200" dirty="0" err="1"/>
              <a:t>och</a:t>
            </a:r>
            <a:r>
              <a:rPr lang="en-US" sz="1200" dirty="0"/>
              <a:t> </a:t>
            </a:r>
            <a:r>
              <a:rPr lang="en-US" sz="1200" dirty="0" err="1"/>
              <a:t>relaterade</a:t>
            </a:r>
            <a:r>
              <a:rPr lang="en-US" sz="1200" dirty="0"/>
              <a:t> </a:t>
            </a:r>
            <a:r>
              <a:rPr lang="en-US" sz="1200" dirty="0" err="1"/>
              <a:t>krav</a:t>
            </a:r>
            <a:r>
              <a:rPr lang="en-US" sz="1200" dirty="0"/>
              <a:t> (</a:t>
            </a:r>
            <a:r>
              <a:rPr lang="en-US" sz="1200" dirty="0" err="1"/>
              <a:t>tidigare</a:t>
            </a:r>
            <a:r>
              <a:rPr lang="en-US" sz="1200" dirty="0"/>
              <a:t> plan </a:t>
            </a:r>
            <a:r>
              <a:rPr lang="en-US" sz="1200" dirty="0" err="1"/>
              <a:t>för</a:t>
            </a:r>
            <a:r>
              <a:rPr lang="en-US" sz="1200" dirty="0"/>
              <a:t> </a:t>
            </a:r>
            <a:r>
              <a:rPr lang="en-US" sz="1200" dirty="0" err="1"/>
              <a:t>energimätning</a:t>
            </a:r>
            <a:r>
              <a:rPr lang="en-US" sz="1200" dirty="0"/>
              <a:t>); </a:t>
            </a:r>
          </a:p>
          <a:p>
            <a:r>
              <a:rPr lang="en-US" sz="1200" dirty="0" err="1"/>
              <a:t>Förtydligande</a:t>
            </a:r>
            <a:r>
              <a:rPr lang="en-US" sz="1200" dirty="0"/>
              <a:t> </a:t>
            </a:r>
            <a:r>
              <a:rPr lang="en-US" sz="1200" dirty="0" err="1"/>
              <a:t>av</a:t>
            </a:r>
            <a:r>
              <a:rPr lang="en-US" sz="1200" dirty="0"/>
              <a:t> text </a:t>
            </a:r>
            <a:r>
              <a:rPr lang="en-US" sz="1200" dirty="0" err="1"/>
              <a:t>relaterad</a:t>
            </a:r>
            <a:r>
              <a:rPr lang="en-US" sz="1200" dirty="0"/>
              <a:t> till </a:t>
            </a:r>
            <a:r>
              <a:rPr lang="en-US" sz="1200" dirty="0" err="1"/>
              <a:t>nyckeltalsvärde</a:t>
            </a:r>
            <a:r>
              <a:rPr lang="en-US" sz="1200" dirty="0"/>
              <a:t> </a:t>
            </a:r>
            <a:r>
              <a:rPr lang="en-US" sz="1200" dirty="0" err="1"/>
              <a:t>för</a:t>
            </a:r>
            <a:r>
              <a:rPr lang="en-US" sz="1200" dirty="0"/>
              <a:t> </a:t>
            </a:r>
            <a:r>
              <a:rPr lang="en-US" sz="1200" dirty="0" err="1"/>
              <a:t>energi</a:t>
            </a:r>
            <a:r>
              <a:rPr lang="en-US" sz="1200" dirty="0"/>
              <a:t> [</a:t>
            </a:r>
            <a:r>
              <a:rPr lang="en-US" sz="1200" dirty="0" err="1"/>
              <a:t>EnPI</a:t>
            </a:r>
            <a:r>
              <a:rPr lang="en-US" sz="1200" dirty="0"/>
              <a:t>(s)] </a:t>
            </a:r>
            <a:r>
              <a:rPr lang="en-US" sz="1200" dirty="0" err="1"/>
              <a:t>och</a:t>
            </a:r>
            <a:r>
              <a:rPr lang="en-US" sz="1200" dirty="0"/>
              <a:t> </a:t>
            </a:r>
            <a:r>
              <a:rPr lang="en-US" sz="1200" dirty="0" err="1"/>
              <a:t>referensvärde</a:t>
            </a:r>
            <a:r>
              <a:rPr lang="en-US" sz="1200" dirty="0"/>
              <a:t> </a:t>
            </a:r>
            <a:r>
              <a:rPr lang="en-US" sz="1200" dirty="0" err="1"/>
              <a:t>för</a:t>
            </a:r>
            <a:r>
              <a:rPr lang="en-US" sz="1200" dirty="0"/>
              <a:t> </a:t>
            </a:r>
            <a:r>
              <a:rPr lang="en-US" sz="1200" dirty="0" err="1"/>
              <a:t>energi</a:t>
            </a:r>
            <a:r>
              <a:rPr lang="en-US" sz="1200" dirty="0"/>
              <a:t> [</a:t>
            </a:r>
            <a:r>
              <a:rPr lang="en-US" sz="1200" dirty="0" err="1"/>
              <a:t>EnB</a:t>
            </a:r>
            <a:r>
              <a:rPr lang="en-US" sz="1200" dirty="0"/>
              <a:t>(s)] med ambition </a:t>
            </a:r>
            <a:r>
              <a:rPr lang="en-US" sz="1200" dirty="0" err="1"/>
              <a:t>att</a:t>
            </a:r>
            <a:r>
              <a:rPr lang="en-US" sz="1200" dirty="0"/>
              <a:t> </a:t>
            </a:r>
            <a:r>
              <a:rPr lang="en-US" sz="1200" dirty="0" err="1"/>
              <a:t>förståelsen</a:t>
            </a:r>
            <a:r>
              <a:rPr lang="en-US" sz="1200" dirty="0"/>
              <a:t> </a:t>
            </a:r>
            <a:r>
              <a:rPr lang="en-US" sz="1200" dirty="0" err="1"/>
              <a:t>för</a:t>
            </a:r>
            <a:r>
              <a:rPr lang="en-US" sz="1200" dirty="0"/>
              <a:t> </a:t>
            </a:r>
            <a:r>
              <a:rPr lang="en-US" sz="1200" dirty="0" err="1"/>
              <a:t>dessa</a:t>
            </a:r>
            <a:r>
              <a:rPr lang="en-US" sz="1200" dirty="0"/>
              <a:t> concept </a:t>
            </a:r>
            <a:r>
              <a:rPr lang="en-US" sz="1200" dirty="0" err="1"/>
              <a:t>skall</a:t>
            </a:r>
            <a:r>
              <a:rPr lang="en-US" sz="1200" dirty="0"/>
              <a:t> </a:t>
            </a:r>
            <a:r>
              <a:rPr lang="en-US" sz="1200" dirty="0" err="1"/>
              <a:t>förenklas</a:t>
            </a:r>
            <a:r>
              <a:rPr lang="en-US" sz="1200" dirty="0"/>
              <a:t>.</a:t>
            </a:r>
            <a:endParaRPr lang="sv-SE" sz="1200" dirty="0"/>
          </a:p>
        </p:txBody>
      </p:sp>
      <p:sp>
        <p:nvSpPr>
          <p:cNvPr id="4" name="Platshållare för bildnummer 3">
            <a:extLst>
              <a:ext uri="{FF2B5EF4-FFF2-40B4-BE49-F238E27FC236}">
                <a16:creationId xmlns:a16="http://schemas.microsoft.com/office/drawing/2014/main" id="{DA8885D3-2CC2-4B41-8A45-D8CFBFC608F5}"/>
              </a:ext>
            </a:extLst>
          </p:cNvPr>
          <p:cNvSpPr>
            <a:spLocks noGrp="1"/>
          </p:cNvSpPr>
          <p:nvPr>
            <p:ph type="sldNum" sz="quarter" idx="4"/>
          </p:nvPr>
        </p:nvSpPr>
        <p:spPr/>
        <p:txBody>
          <a:bodyPr/>
          <a:lstStyle/>
          <a:p>
            <a:fld id="{DCA17F74-3086-4100-B132-161FE942A8DB}" type="slidenum">
              <a:rPr lang="en-GB" noProof="0" smtClean="0"/>
              <a:pPr/>
              <a:t>7</a:t>
            </a:fld>
            <a:endParaRPr lang="en-GB" noProof="0" dirty="0"/>
          </a:p>
        </p:txBody>
      </p:sp>
      <p:sp>
        <p:nvSpPr>
          <p:cNvPr id="6" name="Platshållare för sidfot 5">
            <a:extLst>
              <a:ext uri="{FF2B5EF4-FFF2-40B4-BE49-F238E27FC236}">
                <a16:creationId xmlns:a16="http://schemas.microsoft.com/office/drawing/2014/main" id="{7AA10C21-1152-46E8-898F-E0EF0BB98C26}"/>
              </a:ext>
            </a:extLst>
          </p:cNvPr>
          <p:cNvSpPr>
            <a:spLocks noGrp="1"/>
          </p:cNvSpPr>
          <p:nvPr>
            <p:ph type="ftr" sz="quarter" idx="3"/>
          </p:nvPr>
        </p:nvSpPr>
        <p:spPr/>
        <p:txBody>
          <a:bodyPr/>
          <a:lstStyle/>
          <a:p>
            <a:endParaRPr lang="en-GB" dirty="0"/>
          </a:p>
        </p:txBody>
      </p:sp>
      <p:graphicFrame>
        <p:nvGraphicFramePr>
          <p:cNvPr id="7" name="Object 3">
            <a:extLst>
              <a:ext uri="{FF2B5EF4-FFF2-40B4-BE49-F238E27FC236}">
                <a16:creationId xmlns:a16="http://schemas.microsoft.com/office/drawing/2014/main" id="{7D9FF9C5-997A-4925-923F-EBFECFF78E58}"/>
              </a:ext>
            </a:extLst>
          </p:cNvPr>
          <p:cNvGraphicFramePr>
            <a:graphicFrameLocks noGrp="1" noChangeAspect="1"/>
          </p:cNvGraphicFramePr>
          <p:nvPr>
            <p:ph type="pic" sz="quarter" idx="13"/>
            <p:extLst>
              <p:ext uri="{D42A27DB-BD31-4B8C-83A1-F6EECF244321}">
                <p14:modId xmlns:p14="http://schemas.microsoft.com/office/powerpoint/2010/main" val="2743058120"/>
              </p:ext>
            </p:extLst>
          </p:nvPr>
        </p:nvGraphicFramePr>
        <p:xfrm>
          <a:off x="6839568" y="565673"/>
          <a:ext cx="2189404" cy="1450012"/>
        </p:xfrm>
        <a:graphic>
          <a:graphicData uri="http://schemas.openxmlformats.org/presentationml/2006/ole">
            <mc:AlternateContent xmlns:mc="http://schemas.openxmlformats.org/markup-compatibility/2006">
              <mc:Choice xmlns:v="urn:schemas-microsoft-com:vml" Requires="v">
                <p:oleObj spid="_x0000_s4102" name="Bitmappsbild" r:id="rId3" imgW="7248600" imgH="4800600" progId="Paint.Picture">
                  <p:embed/>
                </p:oleObj>
              </mc:Choice>
              <mc:Fallback>
                <p:oleObj name="Bitmappsbild" r:id="rId3" imgW="7248600" imgH="4800600" progId="Paint.Picture">
                  <p:embed/>
                  <p:pic>
                    <p:nvPicPr>
                      <p:cNvPr id="7" name="Object 3"/>
                      <p:cNvPicPr>
                        <a:picLocks noChangeAspect="1" noChangeArrowheads="1"/>
                      </p:cNvPicPr>
                      <p:nvPr/>
                    </p:nvPicPr>
                    <p:blipFill>
                      <a:blip r:embed="rId4"/>
                      <a:srcRect/>
                      <a:stretch>
                        <a:fillRect/>
                      </a:stretch>
                    </p:blipFill>
                    <p:spPr bwMode="auto">
                      <a:xfrm>
                        <a:off x="6839568" y="565673"/>
                        <a:ext cx="2189404" cy="145001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239008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5E0CBD-EF7B-4282-9C21-1BC4CDB8E5EC}"/>
              </a:ext>
            </a:extLst>
          </p:cNvPr>
          <p:cNvSpPr>
            <a:spLocks noGrp="1"/>
          </p:cNvSpPr>
          <p:nvPr>
            <p:ph type="title"/>
          </p:nvPr>
        </p:nvSpPr>
        <p:spPr>
          <a:xfrm>
            <a:off x="231346" y="102044"/>
            <a:ext cx="7560000" cy="900000"/>
          </a:xfrm>
        </p:spPr>
        <p:txBody>
          <a:bodyPr/>
          <a:lstStyle/>
          <a:p>
            <a:r>
              <a:rPr lang="sv-SE" sz="2000" dirty="0"/>
              <a:t>Reflektion om uppdateringen……..</a:t>
            </a:r>
          </a:p>
        </p:txBody>
      </p:sp>
      <p:sp>
        <p:nvSpPr>
          <p:cNvPr id="3" name="Platshållare för innehåll 2">
            <a:extLst>
              <a:ext uri="{FF2B5EF4-FFF2-40B4-BE49-F238E27FC236}">
                <a16:creationId xmlns:a16="http://schemas.microsoft.com/office/drawing/2014/main" id="{16E3746E-D0BB-4004-A00C-59BF57980864}"/>
              </a:ext>
            </a:extLst>
          </p:cNvPr>
          <p:cNvSpPr>
            <a:spLocks noGrp="1"/>
          </p:cNvSpPr>
          <p:nvPr>
            <p:ph idx="1"/>
          </p:nvPr>
        </p:nvSpPr>
        <p:spPr>
          <a:xfrm>
            <a:off x="1578648" y="1002044"/>
            <a:ext cx="6335713" cy="3095625"/>
          </a:xfrm>
        </p:spPr>
        <p:txBody>
          <a:bodyPr/>
          <a:lstStyle/>
          <a:p>
            <a:r>
              <a:rPr lang="en-US" sz="1400" b="1" dirty="0"/>
              <a:t>With the new edition of ISO 50001, how do you think the standard will change or influence Hilton’s approach to energy management?</a:t>
            </a:r>
          </a:p>
          <a:p>
            <a:r>
              <a:rPr lang="en-US" sz="1400" dirty="0"/>
              <a:t>As with our other two certifications, ISO 9001:2015 and ISO 14001:2015, we welcome the update of ISO 50001 and look forward to certifying to the new standard published in August 2018. </a:t>
            </a:r>
            <a:r>
              <a:rPr lang="en-US" sz="1400" dirty="0">
                <a:highlight>
                  <a:srgbClr val="FFFF00"/>
                </a:highlight>
              </a:rPr>
              <a:t>We are eager to see its new High-Level Structure, which it shares with all management system standards, as it will enable us to streamline our integrated triple ISO certification process</a:t>
            </a:r>
            <a:r>
              <a:rPr lang="en-US" sz="1400" dirty="0"/>
              <a:t>. However, we do not anticipate that the changes will fundamentally alter the way we tackle energy management at Hilton, since our integrated approach to quality, environmental and energy management is incorporated holistically across our day-to-day operations.</a:t>
            </a:r>
          </a:p>
          <a:p>
            <a:endParaRPr lang="sv-SE" dirty="0"/>
          </a:p>
        </p:txBody>
      </p:sp>
      <p:sp>
        <p:nvSpPr>
          <p:cNvPr id="4" name="Platshållare för bildnummer 3">
            <a:extLst>
              <a:ext uri="{FF2B5EF4-FFF2-40B4-BE49-F238E27FC236}">
                <a16:creationId xmlns:a16="http://schemas.microsoft.com/office/drawing/2014/main" id="{11CF794A-5ED4-48BA-9C99-BED1FEBFECBC}"/>
              </a:ext>
            </a:extLst>
          </p:cNvPr>
          <p:cNvSpPr>
            <a:spLocks noGrp="1"/>
          </p:cNvSpPr>
          <p:nvPr>
            <p:ph type="sldNum" sz="quarter" idx="4"/>
          </p:nvPr>
        </p:nvSpPr>
        <p:spPr/>
        <p:txBody>
          <a:bodyPr/>
          <a:lstStyle/>
          <a:p>
            <a:fld id="{DCA17F74-3086-4100-B132-161FE942A8DB}" type="slidenum">
              <a:rPr lang="en-GB" noProof="0" smtClean="0"/>
              <a:pPr/>
              <a:t>8</a:t>
            </a:fld>
            <a:endParaRPr lang="en-GB" noProof="0" dirty="0"/>
          </a:p>
        </p:txBody>
      </p:sp>
      <p:sp>
        <p:nvSpPr>
          <p:cNvPr id="6" name="Platshållare för sidfot 5">
            <a:extLst>
              <a:ext uri="{FF2B5EF4-FFF2-40B4-BE49-F238E27FC236}">
                <a16:creationId xmlns:a16="http://schemas.microsoft.com/office/drawing/2014/main" id="{5B31B1EA-FE88-4506-95BE-D875D48CF2A8}"/>
              </a:ext>
            </a:extLst>
          </p:cNvPr>
          <p:cNvSpPr>
            <a:spLocks noGrp="1"/>
          </p:cNvSpPr>
          <p:nvPr>
            <p:ph type="ftr" sz="quarter" idx="3"/>
          </p:nvPr>
        </p:nvSpPr>
        <p:spPr/>
        <p:txBody>
          <a:bodyPr/>
          <a:lstStyle/>
          <a:p>
            <a:r>
              <a:rPr lang="en-US" dirty="0"/>
              <a:t>Confidentiality - None (C1)</a:t>
            </a:r>
            <a:endParaRPr lang="en-GB" dirty="0"/>
          </a:p>
        </p:txBody>
      </p:sp>
    </p:spTree>
    <p:extLst>
      <p:ext uri="{BB962C8B-B14F-4D97-AF65-F5344CB8AC3E}">
        <p14:creationId xmlns:p14="http://schemas.microsoft.com/office/powerpoint/2010/main" val="4025790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bildnummer 7"/>
          <p:cNvSpPr>
            <a:spLocks noGrp="1"/>
          </p:cNvSpPr>
          <p:nvPr>
            <p:ph type="sldNum" sz="quarter" idx="12"/>
          </p:nvPr>
        </p:nvSpPr>
        <p:spPr/>
        <p:txBody>
          <a:bodyPr/>
          <a:lstStyle/>
          <a:p>
            <a:fld id="{5E3F4440-AB0C-4883-A963-794EE460D478}" type="slidenum">
              <a:rPr lang="en-GB" altLang="sv-SE"/>
              <a:pPr/>
              <a:t>9</a:t>
            </a:fld>
            <a:endParaRPr lang="en-GB" altLang="sv-SE"/>
          </a:p>
        </p:txBody>
      </p:sp>
      <p:sp>
        <p:nvSpPr>
          <p:cNvPr id="499714" name="Rectangle 2"/>
          <p:cNvSpPr>
            <a:spLocks noGrp="1" noChangeArrowheads="1"/>
          </p:cNvSpPr>
          <p:nvPr>
            <p:ph type="title"/>
          </p:nvPr>
        </p:nvSpPr>
        <p:spPr/>
        <p:txBody>
          <a:bodyPr/>
          <a:lstStyle/>
          <a:p>
            <a:r>
              <a:rPr lang="sv-SE" altLang="sv-SE"/>
              <a:t>ISO 50001 – Hur fungerar det?</a:t>
            </a:r>
          </a:p>
        </p:txBody>
      </p:sp>
      <p:sp>
        <p:nvSpPr>
          <p:cNvPr id="499715" name="Rectangle 3"/>
          <p:cNvSpPr>
            <a:spLocks noGrp="1" noChangeArrowheads="1"/>
          </p:cNvSpPr>
          <p:nvPr>
            <p:ph type="body" sz="half" idx="1"/>
          </p:nvPr>
        </p:nvSpPr>
        <p:spPr>
          <a:xfrm>
            <a:off x="280975" y="938333"/>
            <a:ext cx="4020995" cy="3028950"/>
          </a:xfrm>
        </p:spPr>
        <p:txBody>
          <a:bodyPr/>
          <a:lstStyle/>
          <a:p>
            <a:pPr marL="0" indent="0">
              <a:lnSpc>
                <a:spcPct val="90000"/>
              </a:lnSpc>
            </a:pPr>
            <a:r>
              <a:rPr lang="sv-SE" altLang="sv-SE" sz="1200" dirty="0"/>
              <a:t>Utveckla en policy för att förbättra Energiprestanda</a:t>
            </a:r>
          </a:p>
          <a:p>
            <a:pPr marL="0" indent="0">
              <a:lnSpc>
                <a:spcPct val="90000"/>
              </a:lnSpc>
            </a:pPr>
            <a:r>
              <a:rPr lang="sv-SE" altLang="sv-SE" sz="1200" dirty="0"/>
              <a:t>Allokera resurser med rätt kompetens, utbildning </a:t>
            </a:r>
            <a:r>
              <a:rPr lang="sv-SE" altLang="sv-SE" sz="1200" dirty="0" err="1"/>
              <a:t>etc</a:t>
            </a:r>
            <a:endParaRPr lang="sv-SE" altLang="sv-SE" sz="1200" dirty="0"/>
          </a:p>
          <a:p>
            <a:pPr marL="0" indent="0">
              <a:lnSpc>
                <a:spcPct val="90000"/>
              </a:lnSpc>
            </a:pPr>
            <a:r>
              <a:rPr lang="sv-SE" altLang="sv-SE" sz="1200" dirty="0"/>
              <a:t>Energikartläggning</a:t>
            </a:r>
          </a:p>
          <a:p>
            <a:pPr marL="571500" lvl="1" indent="0">
              <a:lnSpc>
                <a:spcPct val="90000"/>
              </a:lnSpc>
            </a:pPr>
            <a:r>
              <a:rPr lang="sv-SE" altLang="sv-SE" sz="1200" dirty="0"/>
              <a:t>Identifiera förbättringsområden/åtgärder</a:t>
            </a:r>
          </a:p>
          <a:p>
            <a:pPr marL="571500" lvl="1" indent="0">
              <a:lnSpc>
                <a:spcPct val="90000"/>
              </a:lnSpc>
            </a:pPr>
            <a:r>
              <a:rPr lang="sv-SE" altLang="sv-SE" sz="1200" dirty="0"/>
              <a:t>Identifiera betydande energianvändning</a:t>
            </a:r>
          </a:p>
          <a:p>
            <a:pPr marL="571500" lvl="1" indent="0">
              <a:lnSpc>
                <a:spcPct val="90000"/>
              </a:lnSpc>
            </a:pPr>
            <a:r>
              <a:rPr lang="sv-SE" altLang="sv-SE" sz="1200" dirty="0"/>
              <a:t>Handlingsplaner för energiledning tas fram</a:t>
            </a:r>
          </a:p>
          <a:p>
            <a:pPr marL="990600" lvl="2" indent="0">
              <a:lnSpc>
                <a:spcPct val="90000"/>
              </a:lnSpc>
            </a:pPr>
            <a:r>
              <a:rPr lang="sv-SE" altLang="sv-SE" sz="1200" dirty="0"/>
              <a:t>Genomförande</a:t>
            </a:r>
          </a:p>
          <a:p>
            <a:pPr marL="0" indent="0">
              <a:lnSpc>
                <a:spcPct val="90000"/>
              </a:lnSpc>
            </a:pPr>
            <a:r>
              <a:rPr lang="sv-SE" altLang="sv-SE" sz="1200" dirty="0"/>
              <a:t>Övergripande och detaljerade Energimål </a:t>
            </a:r>
          </a:p>
          <a:p>
            <a:pPr marL="174625" lvl="1" indent="0"/>
            <a:r>
              <a:rPr lang="sv-SE" altLang="sv-SE" sz="1000" dirty="0"/>
              <a:t>i samklang med Policyn</a:t>
            </a:r>
          </a:p>
          <a:p>
            <a:pPr marL="0" indent="0">
              <a:lnSpc>
                <a:spcPct val="90000"/>
              </a:lnSpc>
            </a:pPr>
            <a:r>
              <a:rPr lang="sv-SE" altLang="sv-SE" sz="1200" dirty="0"/>
              <a:t>Bestäm referensvärde för energin (</a:t>
            </a:r>
            <a:r>
              <a:rPr lang="sv-SE" altLang="sv-SE" sz="1200" dirty="0" err="1"/>
              <a:t>Baseline</a:t>
            </a:r>
            <a:r>
              <a:rPr lang="sv-SE" altLang="sv-SE" sz="1200" dirty="0"/>
              <a:t>)</a:t>
            </a:r>
          </a:p>
          <a:p>
            <a:pPr marL="0" indent="0">
              <a:lnSpc>
                <a:spcPct val="90000"/>
              </a:lnSpc>
            </a:pPr>
            <a:r>
              <a:rPr lang="sv-SE" altLang="sv-SE" sz="1200" dirty="0"/>
              <a:t>Mät resultaten</a:t>
            </a:r>
          </a:p>
          <a:p>
            <a:pPr marL="0" indent="0">
              <a:lnSpc>
                <a:spcPct val="90000"/>
              </a:lnSpc>
            </a:pPr>
            <a:r>
              <a:rPr lang="sv-SE" altLang="sv-SE" sz="1200" dirty="0"/>
              <a:t>Utvärdera, följ upp =&gt; Ständiga förbättringar av energiledning och Energiprestanda</a:t>
            </a:r>
          </a:p>
        </p:txBody>
      </p:sp>
      <p:grpSp>
        <p:nvGrpSpPr>
          <p:cNvPr id="499722" name="Group 10"/>
          <p:cNvGrpSpPr>
            <a:grpSpLocks/>
          </p:cNvGrpSpPr>
          <p:nvPr/>
        </p:nvGrpSpPr>
        <p:grpSpPr bwMode="auto">
          <a:xfrm>
            <a:off x="4177924" y="977730"/>
            <a:ext cx="4861987" cy="3097580"/>
            <a:chOff x="993" y="880"/>
            <a:chExt cx="3869" cy="2560"/>
          </a:xfrm>
        </p:grpSpPr>
        <p:graphicFrame>
          <p:nvGraphicFramePr>
            <p:cNvPr id="499723" name="Object 11"/>
            <p:cNvGraphicFramePr>
              <a:graphicFrameLocks noChangeAspect="1"/>
            </p:cNvGraphicFramePr>
            <p:nvPr/>
          </p:nvGraphicFramePr>
          <p:xfrm>
            <a:off x="993" y="880"/>
            <a:ext cx="3773" cy="2560"/>
          </p:xfrm>
          <a:graphic>
            <a:graphicData uri="http://schemas.openxmlformats.org/presentationml/2006/ole">
              <mc:AlternateContent xmlns:mc="http://schemas.openxmlformats.org/markup-compatibility/2006">
                <mc:Choice xmlns:v="urn:schemas-microsoft-com:vml" Requires="v">
                  <p:oleObj spid="_x0000_s2078" name="Chart" r:id="rId3" imgW="11792331" imgH="8001381" progId="Excel.Chart.8">
                    <p:embed/>
                  </p:oleObj>
                </mc:Choice>
                <mc:Fallback>
                  <p:oleObj name="Chart" r:id="rId3" imgW="11792331" imgH="8001381" progId="Excel.Chart.8">
                    <p:embed/>
                    <p:pic>
                      <p:nvPicPr>
                        <p:cNvPr id="499723"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 y="880"/>
                          <a:ext cx="3773" cy="256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12"/>
            <p:cNvGraphicFramePr>
              <a:graphicFrameLocks noChangeAspect="1"/>
            </p:cNvGraphicFramePr>
            <p:nvPr>
              <p:extLst/>
            </p:nvPr>
          </p:nvGraphicFramePr>
          <p:xfrm>
            <a:off x="1153" y="934"/>
            <a:ext cx="3709" cy="2496"/>
          </p:xfrm>
          <a:graphic>
            <a:graphicData uri="http://schemas.openxmlformats.org/drawingml/2006/chart">
              <c:chart xmlns:c="http://schemas.openxmlformats.org/drawingml/2006/chart" xmlns:r="http://schemas.openxmlformats.org/officeDocument/2006/relationships" r:id="rId5"/>
            </a:graphicData>
          </a:graphic>
        </p:graphicFrame>
      </p:grpSp>
      <p:sp>
        <p:nvSpPr>
          <p:cNvPr id="3" name="Rektangel 2"/>
          <p:cNvSpPr/>
          <p:nvPr/>
        </p:nvSpPr>
        <p:spPr>
          <a:xfrm>
            <a:off x="4572000" y="4090669"/>
            <a:ext cx="4552415" cy="646331"/>
          </a:xfrm>
          <a:prstGeom prst="rect">
            <a:avLst/>
          </a:prstGeom>
          <a:solidFill>
            <a:schemeClr val="accent2"/>
          </a:solidFill>
        </p:spPr>
        <p:txBody>
          <a:bodyPr wrap="square">
            <a:spAutoFit/>
          </a:bodyPr>
          <a:lstStyle/>
          <a:p>
            <a:r>
              <a:rPr lang="en-US" sz="1800" b="1" dirty="0" err="1"/>
              <a:t>EnMS</a:t>
            </a:r>
            <a:r>
              <a:rPr lang="en-US" sz="1800" b="1" dirty="0"/>
              <a:t> Goals </a:t>
            </a:r>
            <a:r>
              <a:rPr lang="en-US" sz="1800" b="1" i="1" dirty="0"/>
              <a:t>“It is all about Improving Energy Performance!” </a:t>
            </a:r>
            <a:endParaRPr lang="sv-SE" sz="1800" dirty="0"/>
          </a:p>
        </p:txBody>
      </p:sp>
      <p:sp>
        <p:nvSpPr>
          <p:cNvPr id="4" name="textruta 3"/>
          <p:cNvSpPr txBox="1"/>
          <p:nvPr/>
        </p:nvSpPr>
        <p:spPr>
          <a:xfrm rot="21285344">
            <a:off x="4187223" y="964368"/>
            <a:ext cx="2948949" cy="338554"/>
          </a:xfrm>
          <a:prstGeom prst="rect">
            <a:avLst/>
          </a:prstGeom>
          <a:solidFill>
            <a:schemeClr val="accent2"/>
          </a:solidFill>
        </p:spPr>
        <p:txBody>
          <a:bodyPr wrap="none" rtlCol="0">
            <a:spAutoFit/>
          </a:bodyPr>
          <a:lstStyle/>
          <a:p>
            <a:r>
              <a:rPr lang="sv-SE" sz="1600" dirty="0"/>
              <a:t>”</a:t>
            </a:r>
            <a:r>
              <a:rPr lang="sv-SE" sz="1600" dirty="0" err="1"/>
              <a:t>Top</a:t>
            </a:r>
            <a:r>
              <a:rPr lang="sv-SE" sz="1600" dirty="0"/>
              <a:t> Management </a:t>
            </a:r>
            <a:r>
              <a:rPr lang="sv-SE" sz="1600" dirty="0" err="1"/>
              <a:t>commitment</a:t>
            </a:r>
            <a:r>
              <a:rPr lang="sv-SE" sz="1600" dirty="0"/>
              <a:t>”</a:t>
            </a:r>
          </a:p>
        </p:txBody>
      </p:sp>
      <p:pic>
        <p:nvPicPr>
          <p:cNvPr id="2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71840" y="0"/>
            <a:ext cx="1452575" cy="1062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latshållare för datum 4"/>
          <p:cNvSpPr>
            <a:spLocks noGrp="1"/>
          </p:cNvSpPr>
          <p:nvPr>
            <p:ph type="dt" sz="half" idx="10"/>
          </p:nvPr>
        </p:nvSpPr>
        <p:spPr/>
        <p:txBody>
          <a:bodyPr/>
          <a:lstStyle/>
          <a:p>
            <a:fld id="{5A6BD2C8-BC1D-4AF2-A0AE-4602A0CC008D}" type="datetime1">
              <a:rPr lang="sv-SE" altLang="sv-SE" smtClean="0"/>
              <a:t>2019-01-14</a:t>
            </a:fld>
            <a:endParaRPr lang="sv-SE" altLang="sv-SE"/>
          </a:p>
        </p:txBody>
      </p:sp>
      <p:sp>
        <p:nvSpPr>
          <p:cNvPr id="6" name="Platshållare för sidfot 5"/>
          <p:cNvSpPr>
            <a:spLocks noGrp="1"/>
          </p:cNvSpPr>
          <p:nvPr>
            <p:ph type="ftr" sz="quarter" idx="11"/>
          </p:nvPr>
        </p:nvSpPr>
        <p:spPr/>
        <p:txBody>
          <a:bodyPr/>
          <a:lstStyle/>
          <a:p>
            <a:r>
              <a:rPr lang="sv-SE" altLang="sv-SE"/>
              <a:t>Tore Åhlström</a:t>
            </a:r>
          </a:p>
        </p:txBody>
      </p:sp>
    </p:spTree>
    <p:extLst>
      <p:ext uri="{BB962C8B-B14F-4D97-AF65-F5344CB8AC3E}">
        <p14:creationId xmlns:p14="http://schemas.microsoft.com/office/powerpoint/2010/main" val="3349798117"/>
      </p:ext>
    </p:extLst>
  </p:cSld>
  <p:clrMapOvr>
    <a:masterClrMapping/>
  </p:clrMapOvr>
</p:sld>
</file>

<file path=ppt/theme/theme1.xml><?xml version="1.0" encoding="utf-8"?>
<a:theme xmlns:a="http://schemas.openxmlformats.org/drawingml/2006/main" name="Vattenfall">
  <a:themeElements>
    <a:clrScheme name="Vattenfall 2018">
      <a:dk1>
        <a:sysClr val="windowText" lastClr="000000"/>
      </a:dk1>
      <a:lt1>
        <a:sysClr val="window" lastClr="FFFFFF"/>
      </a:lt1>
      <a:dk2>
        <a:srgbClr val="4E4B48"/>
      </a:dk2>
      <a:lt2>
        <a:srgbClr val="E7E6E6"/>
      </a:lt2>
      <a:accent1>
        <a:srgbClr val="2071B5"/>
      </a:accent1>
      <a:accent2>
        <a:srgbClr val="FFDA00"/>
      </a:accent2>
      <a:accent3>
        <a:srgbClr val="005C63"/>
      </a:accent3>
      <a:accent4>
        <a:srgbClr val="3DC07C"/>
      </a:accent4>
      <a:accent5>
        <a:srgbClr val="1E324F"/>
      </a:accent5>
      <a:accent6>
        <a:srgbClr val="D1266B"/>
      </a:accent6>
      <a:hlink>
        <a:srgbClr val="2071B5"/>
      </a:hlink>
      <a:folHlink>
        <a:srgbClr val="D1266B"/>
      </a:folHlink>
    </a:clrScheme>
    <a:fontScheme name="Vattenfa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400" dirty="0" err="1" smtClean="0"/>
        </a:defPPr>
      </a:lstStyle>
    </a:txDef>
  </a:objectDefaults>
  <a:extraClrSchemeLst/>
  <a:extLst>
    <a:ext uri="{05A4C25C-085E-4340-85A3-A5531E510DB2}">
      <thm15:themeFamily xmlns:thm15="http://schemas.microsoft.com/office/thememl/2012/main" name="Vattenfall template 2018 FINAL March 27.potx" id="{51DBBC7C-6446-426C-AC16-4F3067DC767D}" vid="{E6326ED6-C13C-44A9-8E3C-BDFD335075F6}"/>
    </a:ext>
  </a:ext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Vattenfall template 2018 FINAL March 27 (003)</Template>
  <TotalTime>0</TotalTime>
  <Words>704</Words>
  <Application>Microsoft Office PowerPoint</Application>
  <PresentationFormat>On-screen Show (16:9)</PresentationFormat>
  <Paragraphs>127</Paragraphs>
  <Slides>11</Slides>
  <Notes>1</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2</vt:i4>
      </vt:variant>
      <vt:variant>
        <vt:lpstr>Slide Titles</vt:lpstr>
      </vt:variant>
      <vt:variant>
        <vt:i4>11</vt:i4>
      </vt:variant>
    </vt:vector>
  </HeadingPairs>
  <TitlesOfParts>
    <vt:vector size="18" baseType="lpstr">
      <vt:lpstr>Arial</vt:lpstr>
      <vt:lpstr>Calibri</vt:lpstr>
      <vt:lpstr>Calibri Light</vt:lpstr>
      <vt:lpstr>Vattenfall</vt:lpstr>
      <vt:lpstr>Anpassad formgivning</vt:lpstr>
      <vt:lpstr>Bitmappsbild</vt:lpstr>
      <vt:lpstr>Chart</vt:lpstr>
      <vt:lpstr>PowerPoint Presentation</vt:lpstr>
      <vt:lpstr>PowerPoint Presentation</vt:lpstr>
      <vt:lpstr>Föregångare till ISO 50001:2018</vt:lpstr>
      <vt:lpstr>Bakgrund revidering av ISO 50001:2011</vt:lpstr>
      <vt:lpstr>ISO 50001:2018 arbetsgång</vt:lpstr>
      <vt:lpstr>ISO 50001: 5018 reviderad struktur</vt:lpstr>
      <vt:lpstr>De viktigaste förändringarna:</vt:lpstr>
      <vt:lpstr>Reflektion om uppdateringen……..</vt:lpstr>
      <vt:lpstr>ISO 50001 – Hur fungerar det?</vt:lpstr>
      <vt:lpstr>Certifiering med ISO 50001 ger:</vt:lpstr>
      <vt:lpstr>ISO 50000 familjen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with  light image</dc:title>
  <dc:creator>Schirmer Boris (KBB)</dc:creator>
  <cp:lastModifiedBy>Karin Ekström (SIS)</cp:lastModifiedBy>
  <cp:revision>41</cp:revision>
  <dcterms:created xsi:type="dcterms:W3CDTF">2018-03-27T15:56:25Z</dcterms:created>
  <dcterms:modified xsi:type="dcterms:W3CDTF">2019-01-14T12:02:00Z</dcterms:modified>
</cp:coreProperties>
</file>