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7" r:id="rId2"/>
    <p:sldId id="280" r:id="rId3"/>
    <p:sldId id="281" r:id="rId4"/>
    <p:sldId id="282" r:id="rId5"/>
    <p:sldId id="283" r:id="rId6"/>
    <p:sldId id="284" r:id="rId7"/>
    <p:sldId id="285" r:id="rId8"/>
    <p:sldId id="286" r:id="rId9"/>
    <p:sldId id="287" r:id="rId10"/>
    <p:sldId id="288" r:id="rId11"/>
    <p:sldId id="308" r:id="rId12"/>
    <p:sldId id="309" r:id="rId13"/>
    <p:sldId id="312" r:id="rId14"/>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74">
          <p15:clr>
            <a:srgbClr val="A4A3A4"/>
          </p15:clr>
        </p15:guide>
        <p15:guide id="3" orient="horz" pos="1074">
          <p15:clr>
            <a:srgbClr val="A4A3A4"/>
          </p15:clr>
        </p15:guide>
        <p15:guide id="4" orient="horz" pos="1341">
          <p15:clr>
            <a:srgbClr val="A4A3A4"/>
          </p15:clr>
        </p15:guide>
        <p15:guide id="5" orient="horz" pos="3669">
          <p15:clr>
            <a:srgbClr val="A4A3A4"/>
          </p15:clr>
        </p15:guide>
        <p15:guide id="6" pos="665">
          <p15:clr>
            <a:srgbClr val="A4A3A4"/>
          </p15:clr>
        </p15:guide>
        <p15:guide id="7" pos="5103">
          <p15:clr>
            <a:srgbClr val="A4A3A4"/>
          </p15:clr>
        </p15:guide>
        <p15:guide id="8" pos="1466">
          <p15:clr>
            <a:srgbClr val="A4A3A4"/>
          </p15:clr>
        </p15:guide>
        <p15:guide id="9" pos="4248">
          <p15:clr>
            <a:srgbClr val="A4A3A4"/>
          </p15:clr>
        </p15:guide>
        <p15:guide id="10" pos="748">
          <p15:clr>
            <a:srgbClr val="A4A3A4"/>
          </p15:clr>
        </p15:guide>
        <p15:guide id="11" pos="47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6659"/>
    <a:srgbClr val="9BB05F"/>
    <a:srgbClr val="99CCCA"/>
    <a:srgbClr val="66B2B0"/>
    <a:srgbClr val="339995"/>
    <a:srgbClr val="007F7B"/>
    <a:srgbClr val="7FBD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8672" autoAdjust="0"/>
  </p:normalViewPr>
  <p:slideViewPr>
    <p:cSldViewPr snapToGrid="0">
      <p:cViewPr varScale="1">
        <p:scale>
          <a:sx n="26" d="100"/>
          <a:sy n="26" d="100"/>
        </p:scale>
        <p:origin x="1824" y="60"/>
      </p:cViewPr>
      <p:guideLst>
        <p:guide orient="horz" pos="2160"/>
        <p:guide orient="horz" pos="474"/>
        <p:guide orient="horz" pos="1074"/>
        <p:guide orient="horz" pos="1341"/>
        <p:guide orient="horz" pos="3669"/>
        <p:guide pos="665"/>
        <p:guide pos="5103"/>
        <p:guide pos="1466"/>
        <p:guide pos="4248"/>
        <p:guide pos="748"/>
        <p:guide pos="477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901DA5-ECD0-4F96-A064-0B123684E02B}" type="datetimeFigureOut">
              <a:rPr lang="sv-SE" smtClean="0"/>
              <a:t>2019-01-14</a:t>
            </a:fld>
            <a:endParaRPr lang="sv-S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0D7010-9D0E-49C3-A722-689F35EFF2BE}" type="slidenum">
              <a:rPr lang="sv-SE" smtClean="0"/>
              <a:t>‹#›</a:t>
            </a:fld>
            <a:endParaRPr lang="sv-SE"/>
          </a:p>
        </p:txBody>
      </p:sp>
    </p:spTree>
    <p:extLst>
      <p:ext uri="{BB962C8B-B14F-4D97-AF65-F5344CB8AC3E}">
        <p14:creationId xmlns:p14="http://schemas.microsoft.com/office/powerpoint/2010/main" val="2100288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9BCF6E28-577F-48DF-9B98-2401E037AF5B}" type="slidenum">
              <a:rPr lang="sv-SE" smtClean="0"/>
              <a:t>1</a:t>
            </a:fld>
            <a:endParaRPr lang="sv-SE" dirty="0"/>
          </a:p>
        </p:txBody>
      </p:sp>
    </p:spTree>
    <p:extLst>
      <p:ext uri="{BB962C8B-B14F-4D97-AF65-F5344CB8AC3E}">
        <p14:creationId xmlns:p14="http://schemas.microsoft.com/office/powerpoint/2010/main" val="3927416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830D7010-9D0E-49C3-A722-689F35EFF2BE}" type="slidenum">
              <a:rPr lang="sv-SE" smtClean="0"/>
              <a:t>11</a:t>
            </a:fld>
            <a:endParaRPr lang="sv-SE"/>
          </a:p>
        </p:txBody>
      </p:sp>
    </p:spTree>
    <p:extLst>
      <p:ext uri="{BB962C8B-B14F-4D97-AF65-F5344CB8AC3E}">
        <p14:creationId xmlns:p14="http://schemas.microsoft.com/office/powerpoint/2010/main" val="2200453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9BCF6E28-577F-48DF-9B98-2401E037AF5B}" type="slidenum">
              <a:rPr lang="sv-SE" smtClean="0"/>
              <a:t>2</a:t>
            </a:fld>
            <a:endParaRPr lang="sv-SE" dirty="0"/>
          </a:p>
        </p:txBody>
      </p:sp>
    </p:spTree>
    <p:extLst>
      <p:ext uri="{BB962C8B-B14F-4D97-AF65-F5344CB8AC3E}">
        <p14:creationId xmlns:p14="http://schemas.microsoft.com/office/powerpoint/2010/main" val="1088277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Packar med ISO och CEN loggorna – läs texten nedan. Samma budskap men</a:t>
            </a:r>
            <a:r>
              <a:rPr lang="sv-SE" baseline="0" dirty="0"/>
              <a:t> modernare layout. Illustrerar europeiska Cen och Internationella ISO </a:t>
            </a:r>
            <a:endParaRPr lang="sv-SE" dirty="0"/>
          </a:p>
          <a:p>
            <a:endParaRPr lang="sv-SE" dirty="0"/>
          </a:p>
          <a:p>
            <a:r>
              <a:rPr lang="sv-SE" dirty="0"/>
              <a:t>Standarder får</a:t>
            </a:r>
            <a:r>
              <a:rPr lang="sv-SE" baseline="0" dirty="0"/>
              <a:t> världen att fungera. Därför finns SIS där de stora besluten fattas. Genom att vara en del av CEN och ISO ser vi till att våra svenska intressen tas tillvara. Tillsammans har vi tagit fram över 16000 standarder. Idag är nästan alla standarder internationella vilket gynnar den svenska exportmarknaden. </a:t>
            </a:r>
          </a:p>
          <a:p>
            <a:endParaRPr lang="sv-SE" baseline="0" dirty="0"/>
          </a:p>
          <a:p>
            <a:r>
              <a:rPr lang="sv-SE" baseline="0" dirty="0"/>
              <a:t>I våra kommittéer arbetar vi aktivt med att svenska företag och organisationer ska få inflytande över internationella standarder. Idag har vi ca 330 kommittéer.</a:t>
            </a:r>
          </a:p>
          <a:p>
            <a:endParaRPr lang="sv-SE" dirty="0"/>
          </a:p>
          <a:p>
            <a:r>
              <a:rPr lang="sv-SE" dirty="0"/>
              <a:t>X medlemmar i ISO och x medlemmar i CEN.</a:t>
            </a:r>
          </a:p>
          <a:p>
            <a:r>
              <a:rPr lang="sv-SE" dirty="0"/>
              <a:t>SIS invalt i ISO:s styrelse</a:t>
            </a:r>
          </a:p>
          <a:p>
            <a:r>
              <a:rPr lang="sv-SE" dirty="0"/>
              <a:t>Fokus</a:t>
            </a:r>
            <a:r>
              <a:rPr lang="sv-SE" baseline="0" dirty="0"/>
              <a:t> på att förenkla processer, regelverk och man ser över strukturen. Ex. Slår ihop stora kommittéer.</a:t>
            </a:r>
          </a:p>
          <a:p>
            <a:r>
              <a:rPr lang="sv-SE" baseline="0" dirty="0"/>
              <a:t>Större krav på convenors, service contract där NSB garanterar en viss kompetensnivå på ordföranden. Vilka krav ställer SIS på er?</a:t>
            </a:r>
            <a:endParaRPr lang="sv-SE" dirty="0"/>
          </a:p>
          <a:p>
            <a:endParaRPr lang="sv-SE" dirty="0"/>
          </a:p>
          <a:p>
            <a:endParaRPr lang="sv-S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1016DB-3B01-48BC-BC35-FE56A84449C3}"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2556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9BCF6E28-577F-48DF-9B98-2401E037AF5B}" type="slidenum">
              <a:rPr lang="sv-SE" smtClean="0"/>
              <a:t>4</a:t>
            </a:fld>
            <a:endParaRPr lang="sv-SE" dirty="0"/>
          </a:p>
        </p:txBody>
      </p:sp>
    </p:spTree>
    <p:extLst>
      <p:ext uri="{BB962C8B-B14F-4D97-AF65-F5344CB8AC3E}">
        <p14:creationId xmlns:p14="http://schemas.microsoft.com/office/powerpoint/2010/main" val="3326066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9BCF6E28-577F-48DF-9B98-2401E037AF5B}" type="slidenum">
              <a:rPr lang="sv-SE" smtClean="0"/>
              <a:t>5</a:t>
            </a:fld>
            <a:endParaRPr lang="sv-SE" dirty="0"/>
          </a:p>
        </p:txBody>
      </p:sp>
    </p:spTree>
    <p:extLst>
      <p:ext uri="{BB962C8B-B14F-4D97-AF65-F5344CB8AC3E}">
        <p14:creationId xmlns:p14="http://schemas.microsoft.com/office/powerpoint/2010/main" val="1377137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xfrm>
            <a:off x="1144588" y="685800"/>
            <a:ext cx="4568825" cy="3427413"/>
          </a:xfrm>
          <a:ln/>
        </p:spPr>
      </p:sp>
      <p:sp>
        <p:nvSpPr>
          <p:cNvPr id="33794" name="Rectangle 3"/>
          <p:cNvSpPr>
            <a:spLocks noGrp="1" noChangeArrowheads="1"/>
          </p:cNvSpPr>
          <p:nvPr>
            <p:ph type="body" idx="1"/>
          </p:nvPr>
        </p:nvSpPr>
        <p:spPr>
          <a:noFill/>
        </p:spPr>
        <p:txBody>
          <a:bodyPr lIns="86942" tIns="43472" rIns="86942" bIns="43472"/>
          <a:lstStyle/>
          <a:p>
            <a:pPr defTabSz="864931">
              <a:defRPr/>
            </a:pPr>
            <a:r>
              <a:rPr lang="sv-SE" sz="900" dirty="0"/>
              <a:t>HE</a:t>
            </a:r>
            <a:endParaRPr lang="sv-SE" sz="900" dirty="0">
              <a:latin typeface="Arial" charset="0"/>
              <a:cs typeface="Arial" charset="0"/>
            </a:endParaRPr>
          </a:p>
        </p:txBody>
      </p:sp>
    </p:spTree>
    <p:extLst>
      <p:ext uri="{BB962C8B-B14F-4D97-AF65-F5344CB8AC3E}">
        <p14:creationId xmlns:p14="http://schemas.microsoft.com/office/powerpoint/2010/main" val="2017152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xfrm>
            <a:off x="1144588" y="685800"/>
            <a:ext cx="4568825" cy="3427413"/>
          </a:xfrm>
          <a:ln/>
        </p:spPr>
      </p:sp>
      <p:sp>
        <p:nvSpPr>
          <p:cNvPr id="33794" name="Rectangle 3"/>
          <p:cNvSpPr>
            <a:spLocks noGrp="1" noChangeArrowheads="1"/>
          </p:cNvSpPr>
          <p:nvPr>
            <p:ph type="body" idx="1"/>
          </p:nvPr>
        </p:nvSpPr>
        <p:spPr>
          <a:noFill/>
        </p:spPr>
        <p:txBody>
          <a:bodyPr lIns="86942" tIns="43472" rIns="86942" bIns="43472"/>
          <a:lstStyle/>
          <a:p>
            <a:pPr defTabSz="864931">
              <a:defRPr/>
            </a:pPr>
            <a:r>
              <a:rPr lang="sv-SE" sz="900" dirty="0"/>
              <a:t>HE</a:t>
            </a:r>
            <a:endParaRPr lang="sv-SE" sz="900" dirty="0">
              <a:latin typeface="Arial" charset="0"/>
              <a:cs typeface="Arial" charset="0"/>
            </a:endParaRPr>
          </a:p>
        </p:txBody>
      </p:sp>
    </p:spTree>
    <p:extLst>
      <p:ext uri="{BB962C8B-B14F-4D97-AF65-F5344CB8AC3E}">
        <p14:creationId xmlns:p14="http://schemas.microsoft.com/office/powerpoint/2010/main" val="1099127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txBox="1">
            <a:spLocks noGrp="1" noChangeArrowheads="1"/>
          </p:cNvSpPr>
          <p:nvPr/>
        </p:nvSpPr>
        <p:spPr bwMode="auto">
          <a:xfrm>
            <a:off x="3883854" y="8684829"/>
            <a:ext cx="2972547" cy="457711"/>
          </a:xfrm>
          <a:prstGeom prst="rect">
            <a:avLst/>
          </a:prstGeom>
          <a:noFill/>
          <a:ln w="9525">
            <a:noFill/>
            <a:miter lim="800000"/>
            <a:headEnd/>
            <a:tailEnd/>
          </a:ln>
        </p:spPr>
        <p:txBody>
          <a:bodyPr lIns="86942" tIns="43472" rIns="86942" bIns="43472" anchor="b"/>
          <a:lstStyle/>
          <a:p>
            <a:pPr marL="0" marR="0" lvl="0" indent="0" algn="r" defTabSz="869436" rtl="0" eaLnBrk="1" fontAlgn="auto" latinLnBrk="0" hangingPunct="1">
              <a:lnSpc>
                <a:spcPct val="100000"/>
              </a:lnSpc>
              <a:spcBef>
                <a:spcPts val="0"/>
              </a:spcBef>
              <a:spcAft>
                <a:spcPts val="0"/>
              </a:spcAft>
              <a:buClrTx/>
              <a:buSzTx/>
              <a:buFontTx/>
              <a:buNone/>
              <a:tabLst/>
              <a:defRPr/>
            </a:pPr>
            <a:fld id="{DA56CEC8-A248-4C35-9919-B7B598177C82}" type="slidenum">
              <a:rPr kumimoji="0" lang="sv-SE" sz="1100" b="0" i="0" u="none" strike="noStrike" kern="1200" cap="none" spc="0" normalizeH="0" baseline="0" noProof="0">
                <a:ln>
                  <a:noFill/>
                </a:ln>
                <a:solidFill>
                  <a:prstClr val="black"/>
                </a:solidFill>
                <a:effectLst/>
                <a:uLnTx/>
                <a:uFillTx/>
                <a:latin typeface="Calibri"/>
                <a:ea typeface="+mn-ea"/>
                <a:cs typeface="+mn-cs"/>
              </a:rPr>
              <a:pPr marL="0" marR="0" lvl="0" indent="0" algn="r" defTabSz="869436" rtl="0" eaLnBrk="1" fontAlgn="auto" latinLnBrk="0" hangingPunct="1">
                <a:lnSpc>
                  <a:spcPct val="100000"/>
                </a:lnSpc>
                <a:spcBef>
                  <a:spcPts val="0"/>
                </a:spcBef>
                <a:spcAft>
                  <a:spcPts val="0"/>
                </a:spcAft>
                <a:buClrTx/>
                <a:buSzTx/>
                <a:buFontTx/>
                <a:buNone/>
                <a:tabLst/>
                <a:defRPr/>
              </a:pPr>
              <a:t>9</a:t>
            </a:fld>
            <a:endParaRPr kumimoji="0" lang="sv-SE"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7762" name="Rectangle 2"/>
          <p:cNvSpPr>
            <a:spLocks noGrp="1" noRot="1" noChangeAspect="1" noChangeArrowheads="1" noTextEdit="1"/>
          </p:cNvSpPr>
          <p:nvPr>
            <p:ph type="sldImg"/>
          </p:nvPr>
        </p:nvSpPr>
        <p:spPr>
          <a:xfrm>
            <a:off x="1144588" y="685800"/>
            <a:ext cx="4568825" cy="3427413"/>
          </a:xfrm>
          <a:ln/>
        </p:spPr>
      </p:sp>
      <p:sp>
        <p:nvSpPr>
          <p:cNvPr id="117763" name="Rectangle 3"/>
          <p:cNvSpPr>
            <a:spLocks noGrp="1" noChangeArrowheads="1"/>
          </p:cNvSpPr>
          <p:nvPr>
            <p:ph type="body" idx="1"/>
          </p:nvPr>
        </p:nvSpPr>
        <p:spPr>
          <a:noFill/>
        </p:spPr>
        <p:txBody>
          <a:bodyPr lIns="86942" tIns="43472" rIns="86942" bIns="43472"/>
          <a:lstStyle/>
          <a:p>
            <a:pPr eaLnBrk="1" hangingPunct="1"/>
            <a:endParaRPr lang="sv-SE" dirty="0">
              <a:latin typeface="Arial" charset="0"/>
              <a:cs typeface="Arial" charset="0"/>
            </a:endParaRPr>
          </a:p>
          <a:p>
            <a:pPr eaLnBrk="1" hangingPunct="1"/>
            <a:r>
              <a:rPr lang="sv-SE" dirty="0">
                <a:latin typeface="Arial" charset="0"/>
                <a:cs typeface="Arial" charset="0"/>
              </a:rPr>
              <a:t>Företag, intresseorganisationer, myndigheter, kommuner och ideella föreningar kan delta under förutsättning att de är medlemmar i SIS och betalar den deltagaravgift som kommittén gemensamt har beslutat. De deltagande organisationerna utser sina företrädare som blir kommitté-</a:t>
            </a:r>
            <a:br>
              <a:rPr lang="sv-SE" dirty="0">
                <a:latin typeface="Arial" charset="0"/>
                <a:cs typeface="Arial" charset="0"/>
              </a:rPr>
            </a:br>
            <a:r>
              <a:rPr lang="sv-SE" dirty="0">
                <a:latin typeface="Arial" charset="0"/>
                <a:cs typeface="Arial" charset="0"/>
              </a:rPr>
              <a:t>deltagare.</a:t>
            </a:r>
          </a:p>
          <a:p>
            <a:pPr eaLnBrk="1" hangingPunct="1"/>
            <a:r>
              <a:rPr lang="sv-SE" dirty="0">
                <a:latin typeface="Arial" charset="0"/>
                <a:cs typeface="Arial" charset="0"/>
              </a:rPr>
              <a:t>Det är kommittédeltagarna som beslutar om mål, verksamhet och finansiering av arbetet som kan vara nationellt och/eller internationellt.</a:t>
            </a:r>
          </a:p>
          <a:p>
            <a:pPr eaLnBrk="1" hangingPunct="1"/>
            <a:r>
              <a:rPr lang="sv-SE" dirty="0">
                <a:latin typeface="Arial" charset="0"/>
                <a:cs typeface="Arial" charset="0"/>
              </a:rPr>
              <a:t>Allt standardiseringsarbete präglas av </a:t>
            </a:r>
            <a:r>
              <a:rPr lang="sv-SE" b="1" dirty="0">
                <a:latin typeface="Arial" charset="0"/>
                <a:cs typeface="Arial" charset="0"/>
              </a:rPr>
              <a:t>öppenhet,</a:t>
            </a:r>
            <a:r>
              <a:rPr lang="sv-SE" dirty="0">
                <a:latin typeface="Arial" charset="0"/>
                <a:cs typeface="Arial" charset="0"/>
              </a:rPr>
              <a:t> </a:t>
            </a:r>
            <a:r>
              <a:rPr lang="sv-SE" b="1" dirty="0">
                <a:latin typeface="Arial" charset="0"/>
                <a:cs typeface="Arial" charset="0"/>
              </a:rPr>
              <a:t>konsensus, frivillighet</a:t>
            </a:r>
            <a:r>
              <a:rPr lang="sv-SE" dirty="0">
                <a:latin typeface="Arial" charset="0"/>
                <a:cs typeface="Arial" charset="0"/>
              </a:rPr>
              <a:t> och är </a:t>
            </a:r>
            <a:r>
              <a:rPr lang="sv-SE" b="1" dirty="0">
                <a:latin typeface="Arial" charset="0"/>
                <a:cs typeface="Arial" charset="0"/>
              </a:rPr>
              <a:t>intressentstyrt</a:t>
            </a:r>
            <a:r>
              <a:rPr lang="sv-SE" dirty="0">
                <a:latin typeface="Arial" charset="0"/>
                <a:cs typeface="Arial" charset="0"/>
              </a:rPr>
              <a:t>. En vald ordförande leder möten, är drivande i arbetet och verkar tillsammans med SIS projektledning för att nå överenskomna målsättningar.</a:t>
            </a:r>
          </a:p>
          <a:p>
            <a:pPr eaLnBrk="1" hangingPunct="1"/>
            <a:endParaRPr lang="sv-SE" dirty="0">
              <a:latin typeface="Arial" charset="0"/>
              <a:cs typeface="Arial" charset="0"/>
            </a:endParaRPr>
          </a:p>
          <a:p>
            <a:pPr eaLnBrk="1" hangingPunct="1"/>
            <a:endParaRPr lang="sv-SE" dirty="0">
              <a:latin typeface="Arial" charset="0"/>
              <a:cs typeface="Arial" charset="0"/>
            </a:endParaRPr>
          </a:p>
          <a:p>
            <a:pPr eaLnBrk="1" hangingPunct="1"/>
            <a:endParaRPr lang="sv-SE" dirty="0">
              <a:latin typeface="Arial" charset="0"/>
              <a:cs typeface="Arial" charset="0"/>
            </a:endParaRPr>
          </a:p>
        </p:txBody>
      </p:sp>
    </p:spTree>
    <p:extLst>
      <p:ext uri="{BB962C8B-B14F-4D97-AF65-F5344CB8AC3E}">
        <p14:creationId xmlns:p14="http://schemas.microsoft.com/office/powerpoint/2010/main" val="3735149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9BCF6E28-577F-48DF-9B98-2401E037AF5B}" type="slidenum">
              <a:rPr lang="sv-SE" smtClean="0"/>
              <a:t>10</a:t>
            </a:fld>
            <a:endParaRPr lang="sv-SE" dirty="0"/>
          </a:p>
        </p:txBody>
      </p:sp>
    </p:spTree>
    <p:extLst>
      <p:ext uri="{BB962C8B-B14F-4D97-AF65-F5344CB8AC3E}">
        <p14:creationId xmlns:p14="http://schemas.microsoft.com/office/powerpoint/2010/main" val="314157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sida">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2000" y="2492896"/>
            <a:ext cx="2151710" cy="2523536"/>
          </a:xfrm>
          <a:prstGeom prst="rect">
            <a:avLst/>
          </a:prstGeom>
        </p:spPr>
      </p:pic>
      <p:sp>
        <p:nvSpPr>
          <p:cNvPr id="4" name="Platshållare för bild 2"/>
          <p:cNvSpPr txBox="1">
            <a:spLocks/>
          </p:cNvSpPr>
          <p:nvPr userDrawn="1"/>
        </p:nvSpPr>
        <p:spPr>
          <a:xfrm>
            <a:off x="-18854" y="-9427"/>
            <a:ext cx="4596237" cy="6868822"/>
          </a:xfrm>
          <a:custGeom>
            <a:avLst/>
            <a:gdLst>
              <a:gd name="connsiteX0" fmla="*/ 0 w 6629751"/>
              <a:gd name="connsiteY0" fmla="*/ 0 h 6858000"/>
              <a:gd name="connsiteX1" fmla="*/ 6629751 w 6629751"/>
              <a:gd name="connsiteY1" fmla="*/ 0 h 6858000"/>
              <a:gd name="connsiteX2" fmla="*/ 6629751 w 6629751"/>
              <a:gd name="connsiteY2" fmla="*/ 6858000 h 6858000"/>
              <a:gd name="connsiteX3" fmla="*/ 0 w 6629751"/>
              <a:gd name="connsiteY3" fmla="*/ 6858000 h 6858000"/>
              <a:gd name="connsiteX4" fmla="*/ 0 w 6629751"/>
              <a:gd name="connsiteY4" fmla="*/ 0 h 6858000"/>
              <a:gd name="connsiteX0" fmla="*/ 0 w 6629751"/>
              <a:gd name="connsiteY0" fmla="*/ 0 h 6858000"/>
              <a:gd name="connsiteX1" fmla="*/ 5025540 w 6629751"/>
              <a:gd name="connsiteY1" fmla="*/ 0 h 6858000"/>
              <a:gd name="connsiteX2" fmla="*/ 6629751 w 6629751"/>
              <a:gd name="connsiteY2" fmla="*/ 6858000 h 6858000"/>
              <a:gd name="connsiteX3" fmla="*/ 0 w 6629751"/>
              <a:gd name="connsiteY3" fmla="*/ 6858000 h 6858000"/>
              <a:gd name="connsiteX4" fmla="*/ 0 w 6629751"/>
              <a:gd name="connsiteY4" fmla="*/ 0 h 6858000"/>
              <a:gd name="connsiteX0" fmla="*/ 0 w 6629751"/>
              <a:gd name="connsiteY0" fmla="*/ 0 h 6858000"/>
              <a:gd name="connsiteX1" fmla="*/ 6324951 w 6629751"/>
              <a:gd name="connsiteY1" fmla="*/ 0 h 6858000"/>
              <a:gd name="connsiteX2" fmla="*/ 6629751 w 6629751"/>
              <a:gd name="connsiteY2" fmla="*/ 6858000 h 6858000"/>
              <a:gd name="connsiteX3" fmla="*/ 0 w 6629751"/>
              <a:gd name="connsiteY3" fmla="*/ 6858000 h 6858000"/>
              <a:gd name="connsiteX4" fmla="*/ 0 w 6629751"/>
              <a:gd name="connsiteY4" fmla="*/ 0 h 6858000"/>
              <a:gd name="connsiteX0" fmla="*/ 0 w 6629751"/>
              <a:gd name="connsiteY0" fmla="*/ 0 h 6858000"/>
              <a:gd name="connsiteX1" fmla="*/ 6324951 w 6629751"/>
              <a:gd name="connsiteY1" fmla="*/ 0 h 6858000"/>
              <a:gd name="connsiteX2" fmla="*/ 6399814 w 6629751"/>
              <a:gd name="connsiteY2" fmla="*/ 1614905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92319 w 6629751"/>
              <a:gd name="connsiteY2" fmla="*/ 1443789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92319 w 6629751"/>
              <a:gd name="connsiteY2" fmla="*/ 1443789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92319 w 6629751"/>
              <a:gd name="connsiteY2" fmla="*/ 1443789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92319 w 6629751"/>
              <a:gd name="connsiteY2" fmla="*/ 1443789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54887 w 6629751"/>
              <a:gd name="connsiteY2" fmla="*/ 2042695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54887 w 6629751"/>
              <a:gd name="connsiteY2" fmla="*/ 2042695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54887 w 6629751"/>
              <a:gd name="connsiteY2" fmla="*/ 2042695 h 6858000"/>
              <a:gd name="connsiteX3" fmla="*/ 6629751 w 6629751"/>
              <a:gd name="connsiteY3" fmla="*/ 6858000 h 6858000"/>
              <a:gd name="connsiteX4" fmla="*/ 0 w 6629751"/>
              <a:gd name="connsiteY4" fmla="*/ 6858000 h 6858000"/>
              <a:gd name="connsiteX5" fmla="*/ 0 w 6629751"/>
              <a:gd name="connsiteY5" fmla="*/ 0 h 6858000"/>
              <a:gd name="connsiteX0" fmla="*/ 0 w 6616653"/>
              <a:gd name="connsiteY0" fmla="*/ 0 h 6874042"/>
              <a:gd name="connsiteX1" fmla="*/ 6324951 w 6616653"/>
              <a:gd name="connsiteY1" fmla="*/ 0 h 6874042"/>
              <a:gd name="connsiteX2" fmla="*/ 6554887 w 6616653"/>
              <a:gd name="connsiteY2" fmla="*/ 2042695 h 6874042"/>
              <a:gd name="connsiteX3" fmla="*/ 6014804 w 6616653"/>
              <a:gd name="connsiteY3" fmla="*/ 6874042 h 6874042"/>
              <a:gd name="connsiteX4" fmla="*/ 0 w 6616653"/>
              <a:gd name="connsiteY4" fmla="*/ 6858000 h 6874042"/>
              <a:gd name="connsiteX5" fmla="*/ 0 w 6616653"/>
              <a:gd name="connsiteY5" fmla="*/ 0 h 6874042"/>
              <a:gd name="connsiteX0" fmla="*/ 0 w 6616653"/>
              <a:gd name="connsiteY0" fmla="*/ 0 h 6868694"/>
              <a:gd name="connsiteX1" fmla="*/ 6324951 w 6616653"/>
              <a:gd name="connsiteY1" fmla="*/ 0 h 6868694"/>
              <a:gd name="connsiteX2" fmla="*/ 6554887 w 6616653"/>
              <a:gd name="connsiteY2" fmla="*/ 2042695 h 6868694"/>
              <a:gd name="connsiteX3" fmla="*/ 6389120 w 6616653"/>
              <a:gd name="connsiteY3" fmla="*/ 6868694 h 6868694"/>
              <a:gd name="connsiteX4" fmla="*/ 0 w 6616653"/>
              <a:gd name="connsiteY4" fmla="*/ 6858000 h 6868694"/>
              <a:gd name="connsiteX5" fmla="*/ 0 w 6616653"/>
              <a:gd name="connsiteY5" fmla="*/ 0 h 6868694"/>
              <a:gd name="connsiteX0" fmla="*/ 0 w 6616653"/>
              <a:gd name="connsiteY0" fmla="*/ 0 h 6868694"/>
              <a:gd name="connsiteX1" fmla="*/ 6324951 w 6616653"/>
              <a:gd name="connsiteY1" fmla="*/ 0 h 6868694"/>
              <a:gd name="connsiteX2" fmla="*/ 6554887 w 6616653"/>
              <a:gd name="connsiteY2" fmla="*/ 2042695 h 6868694"/>
              <a:gd name="connsiteX3" fmla="*/ 6389120 w 6616653"/>
              <a:gd name="connsiteY3" fmla="*/ 6868694 h 6868694"/>
              <a:gd name="connsiteX4" fmla="*/ 0 w 6616653"/>
              <a:gd name="connsiteY4" fmla="*/ 6858000 h 6868694"/>
              <a:gd name="connsiteX5" fmla="*/ 0 w 6616653"/>
              <a:gd name="connsiteY5" fmla="*/ 0 h 6868694"/>
              <a:gd name="connsiteX0" fmla="*/ 0 w 6616653"/>
              <a:gd name="connsiteY0" fmla="*/ 0 h 6868694"/>
              <a:gd name="connsiteX1" fmla="*/ 6324951 w 6616653"/>
              <a:gd name="connsiteY1" fmla="*/ 0 h 6868694"/>
              <a:gd name="connsiteX2" fmla="*/ 6554887 w 6616653"/>
              <a:gd name="connsiteY2" fmla="*/ 2042695 h 6868694"/>
              <a:gd name="connsiteX3" fmla="*/ 6389120 w 6616653"/>
              <a:gd name="connsiteY3" fmla="*/ 6868694 h 6868694"/>
              <a:gd name="connsiteX4" fmla="*/ 0 w 6616653"/>
              <a:gd name="connsiteY4" fmla="*/ 6858000 h 6868694"/>
              <a:gd name="connsiteX5" fmla="*/ 0 w 6616653"/>
              <a:gd name="connsiteY5" fmla="*/ 0 h 6868694"/>
              <a:gd name="connsiteX0" fmla="*/ 0 w 6627491"/>
              <a:gd name="connsiteY0" fmla="*/ 0 h 6868694"/>
              <a:gd name="connsiteX1" fmla="*/ 6324951 w 6627491"/>
              <a:gd name="connsiteY1" fmla="*/ 0 h 6868694"/>
              <a:gd name="connsiteX2" fmla="*/ 6554887 w 6627491"/>
              <a:gd name="connsiteY2" fmla="*/ 2042695 h 6868694"/>
              <a:gd name="connsiteX3" fmla="*/ 6389120 w 6627491"/>
              <a:gd name="connsiteY3" fmla="*/ 6868694 h 6868694"/>
              <a:gd name="connsiteX4" fmla="*/ 0 w 6627491"/>
              <a:gd name="connsiteY4" fmla="*/ 6858000 h 6868694"/>
              <a:gd name="connsiteX5" fmla="*/ 0 w 6627491"/>
              <a:gd name="connsiteY5" fmla="*/ 0 h 6868694"/>
              <a:gd name="connsiteX0" fmla="*/ 0 w 6636052"/>
              <a:gd name="connsiteY0" fmla="*/ 0 h 6868694"/>
              <a:gd name="connsiteX1" fmla="*/ 6324951 w 6636052"/>
              <a:gd name="connsiteY1" fmla="*/ 0 h 6868694"/>
              <a:gd name="connsiteX2" fmla="*/ 6554887 w 6636052"/>
              <a:gd name="connsiteY2" fmla="*/ 2042695 h 6868694"/>
              <a:gd name="connsiteX3" fmla="*/ 6389120 w 6636052"/>
              <a:gd name="connsiteY3" fmla="*/ 6868694 h 6868694"/>
              <a:gd name="connsiteX4" fmla="*/ 0 w 6636052"/>
              <a:gd name="connsiteY4" fmla="*/ 6858000 h 6868694"/>
              <a:gd name="connsiteX5" fmla="*/ 0 w 6636052"/>
              <a:gd name="connsiteY5" fmla="*/ 0 h 6868694"/>
              <a:gd name="connsiteX0" fmla="*/ 0 w 6636052"/>
              <a:gd name="connsiteY0" fmla="*/ 0 h 6868822"/>
              <a:gd name="connsiteX1" fmla="*/ 6324951 w 6636052"/>
              <a:gd name="connsiteY1" fmla="*/ 0 h 6868822"/>
              <a:gd name="connsiteX2" fmla="*/ 6554887 w 6636052"/>
              <a:gd name="connsiteY2" fmla="*/ 2042695 h 6868822"/>
              <a:gd name="connsiteX3" fmla="*/ 6389120 w 6636052"/>
              <a:gd name="connsiteY3" fmla="*/ 6868694 h 6868822"/>
              <a:gd name="connsiteX4" fmla="*/ 2083100 w 6636052"/>
              <a:gd name="connsiteY4" fmla="*/ 6868822 h 6868822"/>
              <a:gd name="connsiteX5" fmla="*/ 0 w 6636052"/>
              <a:gd name="connsiteY5" fmla="*/ 0 h 6868822"/>
              <a:gd name="connsiteX0" fmla="*/ 0 w 4596237"/>
              <a:gd name="connsiteY0" fmla="*/ 5411 h 6868822"/>
              <a:gd name="connsiteX1" fmla="*/ 4285136 w 4596237"/>
              <a:gd name="connsiteY1" fmla="*/ 0 h 6868822"/>
              <a:gd name="connsiteX2" fmla="*/ 4515072 w 4596237"/>
              <a:gd name="connsiteY2" fmla="*/ 2042695 h 6868822"/>
              <a:gd name="connsiteX3" fmla="*/ 4349305 w 4596237"/>
              <a:gd name="connsiteY3" fmla="*/ 6868694 h 6868822"/>
              <a:gd name="connsiteX4" fmla="*/ 43285 w 4596237"/>
              <a:gd name="connsiteY4" fmla="*/ 6868822 h 6868822"/>
              <a:gd name="connsiteX5" fmla="*/ 0 w 4596237"/>
              <a:gd name="connsiteY5" fmla="*/ 5411 h 6868822"/>
              <a:gd name="connsiteX0" fmla="*/ 0 w 4596237"/>
              <a:gd name="connsiteY0" fmla="*/ 5411 h 6868822"/>
              <a:gd name="connsiteX1" fmla="*/ 4285136 w 4596237"/>
              <a:gd name="connsiteY1" fmla="*/ 0 h 6868822"/>
              <a:gd name="connsiteX2" fmla="*/ 4515072 w 4596237"/>
              <a:gd name="connsiteY2" fmla="*/ 2042695 h 6868822"/>
              <a:gd name="connsiteX3" fmla="*/ 4349305 w 4596237"/>
              <a:gd name="connsiteY3" fmla="*/ 6868694 h 6868822"/>
              <a:gd name="connsiteX4" fmla="*/ 11201 w 4596237"/>
              <a:gd name="connsiteY4" fmla="*/ 6868822 h 6868822"/>
              <a:gd name="connsiteX5" fmla="*/ 0 w 4596237"/>
              <a:gd name="connsiteY5" fmla="*/ 5411 h 6868822"/>
              <a:gd name="connsiteX0" fmla="*/ 0 w 4596237"/>
              <a:gd name="connsiteY0" fmla="*/ 5411 h 6868822"/>
              <a:gd name="connsiteX1" fmla="*/ 4285136 w 4596237"/>
              <a:gd name="connsiteY1" fmla="*/ 0 h 6868822"/>
              <a:gd name="connsiteX2" fmla="*/ 4515072 w 4596237"/>
              <a:gd name="connsiteY2" fmla="*/ 2042695 h 6868822"/>
              <a:gd name="connsiteX3" fmla="*/ 4349305 w 4596237"/>
              <a:gd name="connsiteY3" fmla="*/ 6868694 h 6868822"/>
              <a:gd name="connsiteX4" fmla="*/ 11201 w 4596237"/>
              <a:gd name="connsiteY4" fmla="*/ 6868822 h 6868822"/>
              <a:gd name="connsiteX5" fmla="*/ 0 w 4596237"/>
              <a:gd name="connsiteY5" fmla="*/ 5411 h 686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237" h="6868822">
                <a:moveTo>
                  <a:pt x="0" y="5411"/>
                </a:moveTo>
                <a:lnTo>
                  <a:pt x="4285136" y="0"/>
                </a:lnTo>
                <a:cubicBezTo>
                  <a:pt x="4438428" y="513347"/>
                  <a:pt x="4741444" y="1080169"/>
                  <a:pt x="4515072" y="2042695"/>
                </a:cubicBezTo>
                <a:cubicBezTo>
                  <a:pt x="3618497" y="5323305"/>
                  <a:pt x="3999944" y="5315283"/>
                  <a:pt x="4349305" y="6868694"/>
                </a:cubicBezTo>
                <a:lnTo>
                  <a:pt x="11201" y="6868822"/>
                </a:lnTo>
                <a:cubicBezTo>
                  <a:pt x="7467" y="4581018"/>
                  <a:pt x="3734" y="2293215"/>
                  <a:pt x="0" y="5411"/>
                </a:cubicBezTo>
                <a:close/>
              </a:path>
            </a:pathLst>
          </a:custGeom>
          <a:gradFill flip="none" rotWithShape="1">
            <a:gsLst>
              <a:gs pos="0">
                <a:schemeClr val="accent1"/>
              </a:gs>
              <a:gs pos="100000">
                <a:srgbClr val="7FBDBB"/>
              </a:gs>
            </a:gsLst>
            <a:lin ang="8400000" scaled="0"/>
            <a:tileRect/>
          </a:gradFill>
        </p:spPr>
        <p:txBody>
          <a:bodyPr vert="horz" lIns="0" tIns="0" rIns="0" bIns="0" rtlCol="0" anchor="ctr" anchorCtr="0">
            <a:normAutofit/>
          </a:bodyPr>
          <a:lstStyle>
            <a:lvl1pPr marL="0" indent="0" algn="ctr" defTabSz="914400" rtl="0" eaLnBrk="1" latinLnBrk="0" hangingPunct="1">
              <a:spcBef>
                <a:spcPts val="1800"/>
              </a:spcBef>
              <a:buClr>
                <a:schemeClr val="accent1"/>
              </a:buClr>
              <a:buFont typeface="Arial" pitchFamily="34" charset="0"/>
              <a:buNone/>
              <a:defRPr sz="3200" kern="1200" baseline="0">
                <a:solidFill>
                  <a:schemeClr val="bg2"/>
                </a:solidFill>
                <a:latin typeface="+mn-lt"/>
                <a:ea typeface="+mn-ea"/>
                <a:cs typeface="+mn-cs"/>
              </a:defRPr>
            </a:lvl1pPr>
            <a:lvl2pPr marL="457200" indent="0" algn="l" defTabSz="914400" rtl="0" eaLnBrk="1" latinLnBrk="0" hangingPunct="1">
              <a:spcBef>
                <a:spcPts val="300"/>
              </a:spcBef>
              <a:buClr>
                <a:schemeClr val="accent1"/>
              </a:buClr>
              <a:buFont typeface="Arial" pitchFamily="34" charset="0"/>
              <a:buNone/>
              <a:defRPr sz="2800" kern="1200">
                <a:solidFill>
                  <a:schemeClr val="bg2"/>
                </a:solidFill>
                <a:latin typeface="+mn-lt"/>
                <a:ea typeface="+mn-ea"/>
                <a:cs typeface="+mn-cs"/>
              </a:defRPr>
            </a:lvl2pPr>
            <a:lvl3pPr marL="914400" indent="0" algn="l" defTabSz="914400" rtl="0" eaLnBrk="1" latinLnBrk="0" hangingPunct="1">
              <a:spcBef>
                <a:spcPts val="300"/>
              </a:spcBef>
              <a:buClr>
                <a:schemeClr val="accent1"/>
              </a:buClr>
              <a:buFont typeface="Arial" pitchFamily="34" charset="0"/>
              <a:buNone/>
              <a:defRPr sz="2400" kern="1200">
                <a:solidFill>
                  <a:schemeClr val="bg2"/>
                </a:solidFill>
                <a:latin typeface="+mn-lt"/>
                <a:ea typeface="+mn-ea"/>
                <a:cs typeface="+mn-cs"/>
              </a:defRPr>
            </a:lvl3pPr>
            <a:lvl4pPr marL="1371600" indent="0" algn="l" defTabSz="914400" rtl="0" eaLnBrk="1" latinLnBrk="0" hangingPunct="1">
              <a:spcBef>
                <a:spcPts val="300"/>
              </a:spcBef>
              <a:buClr>
                <a:schemeClr val="accent1"/>
              </a:buClr>
              <a:buFont typeface="Arial" pitchFamily="34" charset="0"/>
              <a:buNone/>
              <a:defRPr sz="2000" kern="1200">
                <a:solidFill>
                  <a:schemeClr val="bg2"/>
                </a:solidFill>
                <a:latin typeface="+mn-lt"/>
                <a:ea typeface="+mn-ea"/>
                <a:cs typeface="+mn-cs"/>
              </a:defRPr>
            </a:lvl4pPr>
            <a:lvl5pPr marL="1828800" indent="0" algn="l" defTabSz="914400" rtl="0" eaLnBrk="1" latinLnBrk="0" hangingPunct="1">
              <a:spcBef>
                <a:spcPct val="20000"/>
              </a:spcBef>
              <a:buClr>
                <a:schemeClr val="accent1"/>
              </a:buClr>
              <a:buFont typeface="Arial" pitchFamily="34" charset="0"/>
              <a:buNone/>
              <a:defRPr sz="2000" kern="1200">
                <a:solidFill>
                  <a:schemeClr val="bg2"/>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endParaRPr lang="sv-SE" dirty="0"/>
          </a:p>
        </p:txBody>
      </p:sp>
    </p:spTree>
    <p:extLst>
      <p:ext uri="{BB962C8B-B14F-4D97-AF65-F5344CB8AC3E}">
        <p14:creationId xmlns:p14="http://schemas.microsoft.com/office/powerpoint/2010/main" val="1519081755"/>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tartsida - Bild">
    <p:spTree>
      <p:nvGrpSpPr>
        <p:cNvPr id="1" name=""/>
        <p:cNvGrpSpPr/>
        <p:nvPr/>
      </p:nvGrpSpPr>
      <p:grpSpPr>
        <a:xfrm>
          <a:off x="0" y="0"/>
          <a:ext cx="0" cy="0"/>
          <a:chOff x="0" y="0"/>
          <a:chExt cx="0" cy="0"/>
        </a:xfrm>
      </p:grpSpPr>
      <p:sp>
        <p:nvSpPr>
          <p:cNvPr id="16" name="Platshållare för bild 2"/>
          <p:cNvSpPr>
            <a:spLocks noGrp="1"/>
          </p:cNvSpPr>
          <p:nvPr>
            <p:ph type="pic" idx="13" hasCustomPrompt="1"/>
          </p:nvPr>
        </p:nvSpPr>
        <p:spPr>
          <a:xfrm>
            <a:off x="-13351" y="-10694"/>
            <a:ext cx="4596237" cy="6868822"/>
          </a:xfrm>
          <a:custGeom>
            <a:avLst/>
            <a:gdLst>
              <a:gd name="connsiteX0" fmla="*/ 0 w 6629751"/>
              <a:gd name="connsiteY0" fmla="*/ 0 h 6858000"/>
              <a:gd name="connsiteX1" fmla="*/ 6629751 w 6629751"/>
              <a:gd name="connsiteY1" fmla="*/ 0 h 6858000"/>
              <a:gd name="connsiteX2" fmla="*/ 6629751 w 6629751"/>
              <a:gd name="connsiteY2" fmla="*/ 6858000 h 6858000"/>
              <a:gd name="connsiteX3" fmla="*/ 0 w 6629751"/>
              <a:gd name="connsiteY3" fmla="*/ 6858000 h 6858000"/>
              <a:gd name="connsiteX4" fmla="*/ 0 w 6629751"/>
              <a:gd name="connsiteY4" fmla="*/ 0 h 6858000"/>
              <a:gd name="connsiteX0" fmla="*/ 0 w 6629751"/>
              <a:gd name="connsiteY0" fmla="*/ 0 h 6858000"/>
              <a:gd name="connsiteX1" fmla="*/ 5025540 w 6629751"/>
              <a:gd name="connsiteY1" fmla="*/ 0 h 6858000"/>
              <a:gd name="connsiteX2" fmla="*/ 6629751 w 6629751"/>
              <a:gd name="connsiteY2" fmla="*/ 6858000 h 6858000"/>
              <a:gd name="connsiteX3" fmla="*/ 0 w 6629751"/>
              <a:gd name="connsiteY3" fmla="*/ 6858000 h 6858000"/>
              <a:gd name="connsiteX4" fmla="*/ 0 w 6629751"/>
              <a:gd name="connsiteY4" fmla="*/ 0 h 6858000"/>
              <a:gd name="connsiteX0" fmla="*/ 0 w 6629751"/>
              <a:gd name="connsiteY0" fmla="*/ 0 h 6858000"/>
              <a:gd name="connsiteX1" fmla="*/ 6324951 w 6629751"/>
              <a:gd name="connsiteY1" fmla="*/ 0 h 6858000"/>
              <a:gd name="connsiteX2" fmla="*/ 6629751 w 6629751"/>
              <a:gd name="connsiteY2" fmla="*/ 6858000 h 6858000"/>
              <a:gd name="connsiteX3" fmla="*/ 0 w 6629751"/>
              <a:gd name="connsiteY3" fmla="*/ 6858000 h 6858000"/>
              <a:gd name="connsiteX4" fmla="*/ 0 w 6629751"/>
              <a:gd name="connsiteY4" fmla="*/ 0 h 6858000"/>
              <a:gd name="connsiteX0" fmla="*/ 0 w 6629751"/>
              <a:gd name="connsiteY0" fmla="*/ 0 h 6858000"/>
              <a:gd name="connsiteX1" fmla="*/ 6324951 w 6629751"/>
              <a:gd name="connsiteY1" fmla="*/ 0 h 6858000"/>
              <a:gd name="connsiteX2" fmla="*/ 6399814 w 6629751"/>
              <a:gd name="connsiteY2" fmla="*/ 1614905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92319 w 6629751"/>
              <a:gd name="connsiteY2" fmla="*/ 1443789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92319 w 6629751"/>
              <a:gd name="connsiteY2" fmla="*/ 1443789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92319 w 6629751"/>
              <a:gd name="connsiteY2" fmla="*/ 1443789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92319 w 6629751"/>
              <a:gd name="connsiteY2" fmla="*/ 1443789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54887 w 6629751"/>
              <a:gd name="connsiteY2" fmla="*/ 2042695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54887 w 6629751"/>
              <a:gd name="connsiteY2" fmla="*/ 2042695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54887 w 6629751"/>
              <a:gd name="connsiteY2" fmla="*/ 2042695 h 6858000"/>
              <a:gd name="connsiteX3" fmla="*/ 6629751 w 6629751"/>
              <a:gd name="connsiteY3" fmla="*/ 6858000 h 6858000"/>
              <a:gd name="connsiteX4" fmla="*/ 0 w 6629751"/>
              <a:gd name="connsiteY4" fmla="*/ 6858000 h 6858000"/>
              <a:gd name="connsiteX5" fmla="*/ 0 w 6629751"/>
              <a:gd name="connsiteY5" fmla="*/ 0 h 6858000"/>
              <a:gd name="connsiteX0" fmla="*/ 0 w 6616653"/>
              <a:gd name="connsiteY0" fmla="*/ 0 h 6874042"/>
              <a:gd name="connsiteX1" fmla="*/ 6324951 w 6616653"/>
              <a:gd name="connsiteY1" fmla="*/ 0 h 6874042"/>
              <a:gd name="connsiteX2" fmla="*/ 6554887 w 6616653"/>
              <a:gd name="connsiteY2" fmla="*/ 2042695 h 6874042"/>
              <a:gd name="connsiteX3" fmla="*/ 6014804 w 6616653"/>
              <a:gd name="connsiteY3" fmla="*/ 6874042 h 6874042"/>
              <a:gd name="connsiteX4" fmla="*/ 0 w 6616653"/>
              <a:gd name="connsiteY4" fmla="*/ 6858000 h 6874042"/>
              <a:gd name="connsiteX5" fmla="*/ 0 w 6616653"/>
              <a:gd name="connsiteY5" fmla="*/ 0 h 6874042"/>
              <a:gd name="connsiteX0" fmla="*/ 0 w 6616653"/>
              <a:gd name="connsiteY0" fmla="*/ 0 h 6868694"/>
              <a:gd name="connsiteX1" fmla="*/ 6324951 w 6616653"/>
              <a:gd name="connsiteY1" fmla="*/ 0 h 6868694"/>
              <a:gd name="connsiteX2" fmla="*/ 6554887 w 6616653"/>
              <a:gd name="connsiteY2" fmla="*/ 2042695 h 6868694"/>
              <a:gd name="connsiteX3" fmla="*/ 6389120 w 6616653"/>
              <a:gd name="connsiteY3" fmla="*/ 6868694 h 6868694"/>
              <a:gd name="connsiteX4" fmla="*/ 0 w 6616653"/>
              <a:gd name="connsiteY4" fmla="*/ 6858000 h 6868694"/>
              <a:gd name="connsiteX5" fmla="*/ 0 w 6616653"/>
              <a:gd name="connsiteY5" fmla="*/ 0 h 6868694"/>
              <a:gd name="connsiteX0" fmla="*/ 0 w 6616653"/>
              <a:gd name="connsiteY0" fmla="*/ 0 h 6868694"/>
              <a:gd name="connsiteX1" fmla="*/ 6324951 w 6616653"/>
              <a:gd name="connsiteY1" fmla="*/ 0 h 6868694"/>
              <a:gd name="connsiteX2" fmla="*/ 6554887 w 6616653"/>
              <a:gd name="connsiteY2" fmla="*/ 2042695 h 6868694"/>
              <a:gd name="connsiteX3" fmla="*/ 6389120 w 6616653"/>
              <a:gd name="connsiteY3" fmla="*/ 6868694 h 6868694"/>
              <a:gd name="connsiteX4" fmla="*/ 0 w 6616653"/>
              <a:gd name="connsiteY4" fmla="*/ 6858000 h 6868694"/>
              <a:gd name="connsiteX5" fmla="*/ 0 w 6616653"/>
              <a:gd name="connsiteY5" fmla="*/ 0 h 6868694"/>
              <a:gd name="connsiteX0" fmla="*/ 0 w 6616653"/>
              <a:gd name="connsiteY0" fmla="*/ 0 h 6868694"/>
              <a:gd name="connsiteX1" fmla="*/ 6324951 w 6616653"/>
              <a:gd name="connsiteY1" fmla="*/ 0 h 6868694"/>
              <a:gd name="connsiteX2" fmla="*/ 6554887 w 6616653"/>
              <a:gd name="connsiteY2" fmla="*/ 2042695 h 6868694"/>
              <a:gd name="connsiteX3" fmla="*/ 6389120 w 6616653"/>
              <a:gd name="connsiteY3" fmla="*/ 6868694 h 6868694"/>
              <a:gd name="connsiteX4" fmla="*/ 0 w 6616653"/>
              <a:gd name="connsiteY4" fmla="*/ 6858000 h 6868694"/>
              <a:gd name="connsiteX5" fmla="*/ 0 w 6616653"/>
              <a:gd name="connsiteY5" fmla="*/ 0 h 6868694"/>
              <a:gd name="connsiteX0" fmla="*/ 0 w 6627491"/>
              <a:gd name="connsiteY0" fmla="*/ 0 h 6868694"/>
              <a:gd name="connsiteX1" fmla="*/ 6324951 w 6627491"/>
              <a:gd name="connsiteY1" fmla="*/ 0 h 6868694"/>
              <a:gd name="connsiteX2" fmla="*/ 6554887 w 6627491"/>
              <a:gd name="connsiteY2" fmla="*/ 2042695 h 6868694"/>
              <a:gd name="connsiteX3" fmla="*/ 6389120 w 6627491"/>
              <a:gd name="connsiteY3" fmla="*/ 6868694 h 6868694"/>
              <a:gd name="connsiteX4" fmla="*/ 0 w 6627491"/>
              <a:gd name="connsiteY4" fmla="*/ 6858000 h 6868694"/>
              <a:gd name="connsiteX5" fmla="*/ 0 w 6627491"/>
              <a:gd name="connsiteY5" fmla="*/ 0 h 6868694"/>
              <a:gd name="connsiteX0" fmla="*/ 0 w 6636052"/>
              <a:gd name="connsiteY0" fmla="*/ 0 h 6868694"/>
              <a:gd name="connsiteX1" fmla="*/ 6324951 w 6636052"/>
              <a:gd name="connsiteY1" fmla="*/ 0 h 6868694"/>
              <a:gd name="connsiteX2" fmla="*/ 6554887 w 6636052"/>
              <a:gd name="connsiteY2" fmla="*/ 2042695 h 6868694"/>
              <a:gd name="connsiteX3" fmla="*/ 6389120 w 6636052"/>
              <a:gd name="connsiteY3" fmla="*/ 6868694 h 6868694"/>
              <a:gd name="connsiteX4" fmla="*/ 0 w 6636052"/>
              <a:gd name="connsiteY4" fmla="*/ 6858000 h 6868694"/>
              <a:gd name="connsiteX5" fmla="*/ 0 w 6636052"/>
              <a:gd name="connsiteY5" fmla="*/ 0 h 6868694"/>
              <a:gd name="connsiteX0" fmla="*/ 0 w 6636052"/>
              <a:gd name="connsiteY0" fmla="*/ 0 h 6868822"/>
              <a:gd name="connsiteX1" fmla="*/ 6324951 w 6636052"/>
              <a:gd name="connsiteY1" fmla="*/ 0 h 6868822"/>
              <a:gd name="connsiteX2" fmla="*/ 6554887 w 6636052"/>
              <a:gd name="connsiteY2" fmla="*/ 2042695 h 6868822"/>
              <a:gd name="connsiteX3" fmla="*/ 6389120 w 6636052"/>
              <a:gd name="connsiteY3" fmla="*/ 6868694 h 6868822"/>
              <a:gd name="connsiteX4" fmla="*/ 2083100 w 6636052"/>
              <a:gd name="connsiteY4" fmla="*/ 6868822 h 6868822"/>
              <a:gd name="connsiteX5" fmla="*/ 0 w 6636052"/>
              <a:gd name="connsiteY5" fmla="*/ 0 h 6868822"/>
              <a:gd name="connsiteX0" fmla="*/ 0 w 4596237"/>
              <a:gd name="connsiteY0" fmla="*/ 5411 h 6868822"/>
              <a:gd name="connsiteX1" fmla="*/ 4285136 w 4596237"/>
              <a:gd name="connsiteY1" fmla="*/ 0 h 6868822"/>
              <a:gd name="connsiteX2" fmla="*/ 4515072 w 4596237"/>
              <a:gd name="connsiteY2" fmla="*/ 2042695 h 6868822"/>
              <a:gd name="connsiteX3" fmla="*/ 4349305 w 4596237"/>
              <a:gd name="connsiteY3" fmla="*/ 6868694 h 6868822"/>
              <a:gd name="connsiteX4" fmla="*/ 43285 w 4596237"/>
              <a:gd name="connsiteY4" fmla="*/ 6868822 h 6868822"/>
              <a:gd name="connsiteX5" fmla="*/ 0 w 4596237"/>
              <a:gd name="connsiteY5" fmla="*/ 5411 h 6868822"/>
              <a:gd name="connsiteX0" fmla="*/ 0 w 4596237"/>
              <a:gd name="connsiteY0" fmla="*/ 5411 h 6868822"/>
              <a:gd name="connsiteX1" fmla="*/ 4285136 w 4596237"/>
              <a:gd name="connsiteY1" fmla="*/ 0 h 6868822"/>
              <a:gd name="connsiteX2" fmla="*/ 4515072 w 4596237"/>
              <a:gd name="connsiteY2" fmla="*/ 2042695 h 6868822"/>
              <a:gd name="connsiteX3" fmla="*/ 4349305 w 4596237"/>
              <a:gd name="connsiteY3" fmla="*/ 6868694 h 6868822"/>
              <a:gd name="connsiteX4" fmla="*/ 11201 w 4596237"/>
              <a:gd name="connsiteY4" fmla="*/ 6868822 h 6868822"/>
              <a:gd name="connsiteX5" fmla="*/ 0 w 4596237"/>
              <a:gd name="connsiteY5" fmla="*/ 5411 h 6868822"/>
              <a:gd name="connsiteX0" fmla="*/ 0 w 4596237"/>
              <a:gd name="connsiteY0" fmla="*/ 5411 h 6868822"/>
              <a:gd name="connsiteX1" fmla="*/ 4285136 w 4596237"/>
              <a:gd name="connsiteY1" fmla="*/ 0 h 6868822"/>
              <a:gd name="connsiteX2" fmla="*/ 4515072 w 4596237"/>
              <a:gd name="connsiteY2" fmla="*/ 2042695 h 6868822"/>
              <a:gd name="connsiteX3" fmla="*/ 4349305 w 4596237"/>
              <a:gd name="connsiteY3" fmla="*/ 6868694 h 6868822"/>
              <a:gd name="connsiteX4" fmla="*/ 11201 w 4596237"/>
              <a:gd name="connsiteY4" fmla="*/ 6868822 h 6868822"/>
              <a:gd name="connsiteX5" fmla="*/ 0 w 4596237"/>
              <a:gd name="connsiteY5" fmla="*/ 5411 h 686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237" h="6868822">
                <a:moveTo>
                  <a:pt x="0" y="5411"/>
                </a:moveTo>
                <a:lnTo>
                  <a:pt x="4285136" y="0"/>
                </a:lnTo>
                <a:cubicBezTo>
                  <a:pt x="4438428" y="513347"/>
                  <a:pt x="4741444" y="1080169"/>
                  <a:pt x="4515072" y="2042695"/>
                </a:cubicBezTo>
                <a:cubicBezTo>
                  <a:pt x="3618497" y="5323305"/>
                  <a:pt x="3999944" y="5315283"/>
                  <a:pt x="4349305" y="6868694"/>
                </a:cubicBezTo>
                <a:lnTo>
                  <a:pt x="11201" y="6868822"/>
                </a:lnTo>
                <a:cubicBezTo>
                  <a:pt x="7467" y="4581018"/>
                  <a:pt x="3734" y="2293215"/>
                  <a:pt x="0" y="5411"/>
                </a:cubicBezTo>
                <a:close/>
              </a:path>
            </a:pathLst>
          </a:custGeom>
          <a:solidFill>
            <a:schemeClr val="bg1">
              <a:lumMod val="95000"/>
            </a:schemeClr>
          </a:solidFill>
        </p:spPr>
        <p:txBody>
          <a:bodyPr vert="horz" anchor="ctr" anchorCtr="0">
            <a:normAutofit/>
          </a:bodyPr>
          <a:lstStyle>
            <a:lvl1pPr marL="0" indent="0" algn="ctr">
              <a:buNone/>
              <a:defRPr sz="1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Bild</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2000" y="2492896"/>
            <a:ext cx="2151710" cy="2523536"/>
          </a:xfrm>
          <a:prstGeom prst="rect">
            <a:avLst/>
          </a:prstGeom>
        </p:spPr>
      </p:pic>
    </p:spTree>
    <p:extLst>
      <p:ext uri="{BB962C8B-B14F-4D97-AF65-F5344CB8AC3E}">
        <p14:creationId xmlns:p14="http://schemas.microsoft.com/office/powerpoint/2010/main" val="1765390934"/>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tartsida - Grå">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2000" y="2492896"/>
            <a:ext cx="2151710" cy="2523536"/>
          </a:xfrm>
          <a:prstGeom prst="rect">
            <a:avLst/>
          </a:prstGeom>
        </p:spPr>
      </p:pic>
      <p:sp>
        <p:nvSpPr>
          <p:cNvPr id="4" name="Platshållare för bild 2"/>
          <p:cNvSpPr txBox="1">
            <a:spLocks/>
          </p:cNvSpPr>
          <p:nvPr userDrawn="1"/>
        </p:nvSpPr>
        <p:spPr>
          <a:xfrm>
            <a:off x="-13351" y="-10694"/>
            <a:ext cx="4596237" cy="6868822"/>
          </a:xfrm>
          <a:custGeom>
            <a:avLst/>
            <a:gdLst>
              <a:gd name="connsiteX0" fmla="*/ 0 w 6629751"/>
              <a:gd name="connsiteY0" fmla="*/ 0 h 6858000"/>
              <a:gd name="connsiteX1" fmla="*/ 6629751 w 6629751"/>
              <a:gd name="connsiteY1" fmla="*/ 0 h 6858000"/>
              <a:gd name="connsiteX2" fmla="*/ 6629751 w 6629751"/>
              <a:gd name="connsiteY2" fmla="*/ 6858000 h 6858000"/>
              <a:gd name="connsiteX3" fmla="*/ 0 w 6629751"/>
              <a:gd name="connsiteY3" fmla="*/ 6858000 h 6858000"/>
              <a:gd name="connsiteX4" fmla="*/ 0 w 6629751"/>
              <a:gd name="connsiteY4" fmla="*/ 0 h 6858000"/>
              <a:gd name="connsiteX0" fmla="*/ 0 w 6629751"/>
              <a:gd name="connsiteY0" fmla="*/ 0 h 6858000"/>
              <a:gd name="connsiteX1" fmla="*/ 5025540 w 6629751"/>
              <a:gd name="connsiteY1" fmla="*/ 0 h 6858000"/>
              <a:gd name="connsiteX2" fmla="*/ 6629751 w 6629751"/>
              <a:gd name="connsiteY2" fmla="*/ 6858000 h 6858000"/>
              <a:gd name="connsiteX3" fmla="*/ 0 w 6629751"/>
              <a:gd name="connsiteY3" fmla="*/ 6858000 h 6858000"/>
              <a:gd name="connsiteX4" fmla="*/ 0 w 6629751"/>
              <a:gd name="connsiteY4" fmla="*/ 0 h 6858000"/>
              <a:gd name="connsiteX0" fmla="*/ 0 w 6629751"/>
              <a:gd name="connsiteY0" fmla="*/ 0 h 6858000"/>
              <a:gd name="connsiteX1" fmla="*/ 6324951 w 6629751"/>
              <a:gd name="connsiteY1" fmla="*/ 0 h 6858000"/>
              <a:gd name="connsiteX2" fmla="*/ 6629751 w 6629751"/>
              <a:gd name="connsiteY2" fmla="*/ 6858000 h 6858000"/>
              <a:gd name="connsiteX3" fmla="*/ 0 w 6629751"/>
              <a:gd name="connsiteY3" fmla="*/ 6858000 h 6858000"/>
              <a:gd name="connsiteX4" fmla="*/ 0 w 6629751"/>
              <a:gd name="connsiteY4" fmla="*/ 0 h 6858000"/>
              <a:gd name="connsiteX0" fmla="*/ 0 w 6629751"/>
              <a:gd name="connsiteY0" fmla="*/ 0 h 6858000"/>
              <a:gd name="connsiteX1" fmla="*/ 6324951 w 6629751"/>
              <a:gd name="connsiteY1" fmla="*/ 0 h 6858000"/>
              <a:gd name="connsiteX2" fmla="*/ 6399814 w 6629751"/>
              <a:gd name="connsiteY2" fmla="*/ 1614905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92319 w 6629751"/>
              <a:gd name="connsiteY2" fmla="*/ 1443789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92319 w 6629751"/>
              <a:gd name="connsiteY2" fmla="*/ 1443789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92319 w 6629751"/>
              <a:gd name="connsiteY2" fmla="*/ 1443789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92319 w 6629751"/>
              <a:gd name="connsiteY2" fmla="*/ 1443789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54887 w 6629751"/>
              <a:gd name="connsiteY2" fmla="*/ 2042695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54887 w 6629751"/>
              <a:gd name="connsiteY2" fmla="*/ 2042695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54887 w 6629751"/>
              <a:gd name="connsiteY2" fmla="*/ 2042695 h 6858000"/>
              <a:gd name="connsiteX3" fmla="*/ 6629751 w 6629751"/>
              <a:gd name="connsiteY3" fmla="*/ 6858000 h 6858000"/>
              <a:gd name="connsiteX4" fmla="*/ 0 w 6629751"/>
              <a:gd name="connsiteY4" fmla="*/ 6858000 h 6858000"/>
              <a:gd name="connsiteX5" fmla="*/ 0 w 6629751"/>
              <a:gd name="connsiteY5" fmla="*/ 0 h 6858000"/>
              <a:gd name="connsiteX0" fmla="*/ 0 w 6616653"/>
              <a:gd name="connsiteY0" fmla="*/ 0 h 6874042"/>
              <a:gd name="connsiteX1" fmla="*/ 6324951 w 6616653"/>
              <a:gd name="connsiteY1" fmla="*/ 0 h 6874042"/>
              <a:gd name="connsiteX2" fmla="*/ 6554887 w 6616653"/>
              <a:gd name="connsiteY2" fmla="*/ 2042695 h 6874042"/>
              <a:gd name="connsiteX3" fmla="*/ 6014804 w 6616653"/>
              <a:gd name="connsiteY3" fmla="*/ 6874042 h 6874042"/>
              <a:gd name="connsiteX4" fmla="*/ 0 w 6616653"/>
              <a:gd name="connsiteY4" fmla="*/ 6858000 h 6874042"/>
              <a:gd name="connsiteX5" fmla="*/ 0 w 6616653"/>
              <a:gd name="connsiteY5" fmla="*/ 0 h 6874042"/>
              <a:gd name="connsiteX0" fmla="*/ 0 w 6616653"/>
              <a:gd name="connsiteY0" fmla="*/ 0 h 6868694"/>
              <a:gd name="connsiteX1" fmla="*/ 6324951 w 6616653"/>
              <a:gd name="connsiteY1" fmla="*/ 0 h 6868694"/>
              <a:gd name="connsiteX2" fmla="*/ 6554887 w 6616653"/>
              <a:gd name="connsiteY2" fmla="*/ 2042695 h 6868694"/>
              <a:gd name="connsiteX3" fmla="*/ 6389120 w 6616653"/>
              <a:gd name="connsiteY3" fmla="*/ 6868694 h 6868694"/>
              <a:gd name="connsiteX4" fmla="*/ 0 w 6616653"/>
              <a:gd name="connsiteY4" fmla="*/ 6858000 h 6868694"/>
              <a:gd name="connsiteX5" fmla="*/ 0 w 6616653"/>
              <a:gd name="connsiteY5" fmla="*/ 0 h 6868694"/>
              <a:gd name="connsiteX0" fmla="*/ 0 w 6616653"/>
              <a:gd name="connsiteY0" fmla="*/ 0 h 6868694"/>
              <a:gd name="connsiteX1" fmla="*/ 6324951 w 6616653"/>
              <a:gd name="connsiteY1" fmla="*/ 0 h 6868694"/>
              <a:gd name="connsiteX2" fmla="*/ 6554887 w 6616653"/>
              <a:gd name="connsiteY2" fmla="*/ 2042695 h 6868694"/>
              <a:gd name="connsiteX3" fmla="*/ 6389120 w 6616653"/>
              <a:gd name="connsiteY3" fmla="*/ 6868694 h 6868694"/>
              <a:gd name="connsiteX4" fmla="*/ 0 w 6616653"/>
              <a:gd name="connsiteY4" fmla="*/ 6858000 h 6868694"/>
              <a:gd name="connsiteX5" fmla="*/ 0 w 6616653"/>
              <a:gd name="connsiteY5" fmla="*/ 0 h 6868694"/>
              <a:gd name="connsiteX0" fmla="*/ 0 w 6616653"/>
              <a:gd name="connsiteY0" fmla="*/ 0 h 6868694"/>
              <a:gd name="connsiteX1" fmla="*/ 6324951 w 6616653"/>
              <a:gd name="connsiteY1" fmla="*/ 0 h 6868694"/>
              <a:gd name="connsiteX2" fmla="*/ 6554887 w 6616653"/>
              <a:gd name="connsiteY2" fmla="*/ 2042695 h 6868694"/>
              <a:gd name="connsiteX3" fmla="*/ 6389120 w 6616653"/>
              <a:gd name="connsiteY3" fmla="*/ 6868694 h 6868694"/>
              <a:gd name="connsiteX4" fmla="*/ 0 w 6616653"/>
              <a:gd name="connsiteY4" fmla="*/ 6858000 h 6868694"/>
              <a:gd name="connsiteX5" fmla="*/ 0 w 6616653"/>
              <a:gd name="connsiteY5" fmla="*/ 0 h 6868694"/>
              <a:gd name="connsiteX0" fmla="*/ 0 w 6627491"/>
              <a:gd name="connsiteY0" fmla="*/ 0 h 6868694"/>
              <a:gd name="connsiteX1" fmla="*/ 6324951 w 6627491"/>
              <a:gd name="connsiteY1" fmla="*/ 0 h 6868694"/>
              <a:gd name="connsiteX2" fmla="*/ 6554887 w 6627491"/>
              <a:gd name="connsiteY2" fmla="*/ 2042695 h 6868694"/>
              <a:gd name="connsiteX3" fmla="*/ 6389120 w 6627491"/>
              <a:gd name="connsiteY3" fmla="*/ 6868694 h 6868694"/>
              <a:gd name="connsiteX4" fmla="*/ 0 w 6627491"/>
              <a:gd name="connsiteY4" fmla="*/ 6858000 h 6868694"/>
              <a:gd name="connsiteX5" fmla="*/ 0 w 6627491"/>
              <a:gd name="connsiteY5" fmla="*/ 0 h 6868694"/>
              <a:gd name="connsiteX0" fmla="*/ 0 w 6636052"/>
              <a:gd name="connsiteY0" fmla="*/ 0 h 6868694"/>
              <a:gd name="connsiteX1" fmla="*/ 6324951 w 6636052"/>
              <a:gd name="connsiteY1" fmla="*/ 0 h 6868694"/>
              <a:gd name="connsiteX2" fmla="*/ 6554887 w 6636052"/>
              <a:gd name="connsiteY2" fmla="*/ 2042695 h 6868694"/>
              <a:gd name="connsiteX3" fmla="*/ 6389120 w 6636052"/>
              <a:gd name="connsiteY3" fmla="*/ 6868694 h 6868694"/>
              <a:gd name="connsiteX4" fmla="*/ 0 w 6636052"/>
              <a:gd name="connsiteY4" fmla="*/ 6858000 h 6868694"/>
              <a:gd name="connsiteX5" fmla="*/ 0 w 6636052"/>
              <a:gd name="connsiteY5" fmla="*/ 0 h 6868694"/>
              <a:gd name="connsiteX0" fmla="*/ 0 w 6636052"/>
              <a:gd name="connsiteY0" fmla="*/ 0 h 6868822"/>
              <a:gd name="connsiteX1" fmla="*/ 6324951 w 6636052"/>
              <a:gd name="connsiteY1" fmla="*/ 0 h 6868822"/>
              <a:gd name="connsiteX2" fmla="*/ 6554887 w 6636052"/>
              <a:gd name="connsiteY2" fmla="*/ 2042695 h 6868822"/>
              <a:gd name="connsiteX3" fmla="*/ 6389120 w 6636052"/>
              <a:gd name="connsiteY3" fmla="*/ 6868694 h 6868822"/>
              <a:gd name="connsiteX4" fmla="*/ 2083100 w 6636052"/>
              <a:gd name="connsiteY4" fmla="*/ 6868822 h 6868822"/>
              <a:gd name="connsiteX5" fmla="*/ 0 w 6636052"/>
              <a:gd name="connsiteY5" fmla="*/ 0 h 6868822"/>
              <a:gd name="connsiteX0" fmla="*/ 0 w 4596237"/>
              <a:gd name="connsiteY0" fmla="*/ 5411 h 6868822"/>
              <a:gd name="connsiteX1" fmla="*/ 4285136 w 4596237"/>
              <a:gd name="connsiteY1" fmla="*/ 0 h 6868822"/>
              <a:gd name="connsiteX2" fmla="*/ 4515072 w 4596237"/>
              <a:gd name="connsiteY2" fmla="*/ 2042695 h 6868822"/>
              <a:gd name="connsiteX3" fmla="*/ 4349305 w 4596237"/>
              <a:gd name="connsiteY3" fmla="*/ 6868694 h 6868822"/>
              <a:gd name="connsiteX4" fmla="*/ 43285 w 4596237"/>
              <a:gd name="connsiteY4" fmla="*/ 6868822 h 6868822"/>
              <a:gd name="connsiteX5" fmla="*/ 0 w 4596237"/>
              <a:gd name="connsiteY5" fmla="*/ 5411 h 6868822"/>
              <a:gd name="connsiteX0" fmla="*/ 0 w 4596237"/>
              <a:gd name="connsiteY0" fmla="*/ 5411 h 6868822"/>
              <a:gd name="connsiteX1" fmla="*/ 4285136 w 4596237"/>
              <a:gd name="connsiteY1" fmla="*/ 0 h 6868822"/>
              <a:gd name="connsiteX2" fmla="*/ 4515072 w 4596237"/>
              <a:gd name="connsiteY2" fmla="*/ 2042695 h 6868822"/>
              <a:gd name="connsiteX3" fmla="*/ 4349305 w 4596237"/>
              <a:gd name="connsiteY3" fmla="*/ 6868694 h 6868822"/>
              <a:gd name="connsiteX4" fmla="*/ 11201 w 4596237"/>
              <a:gd name="connsiteY4" fmla="*/ 6868822 h 6868822"/>
              <a:gd name="connsiteX5" fmla="*/ 0 w 4596237"/>
              <a:gd name="connsiteY5" fmla="*/ 5411 h 6868822"/>
              <a:gd name="connsiteX0" fmla="*/ 0 w 4596237"/>
              <a:gd name="connsiteY0" fmla="*/ 5411 h 6868822"/>
              <a:gd name="connsiteX1" fmla="*/ 4285136 w 4596237"/>
              <a:gd name="connsiteY1" fmla="*/ 0 h 6868822"/>
              <a:gd name="connsiteX2" fmla="*/ 4515072 w 4596237"/>
              <a:gd name="connsiteY2" fmla="*/ 2042695 h 6868822"/>
              <a:gd name="connsiteX3" fmla="*/ 4349305 w 4596237"/>
              <a:gd name="connsiteY3" fmla="*/ 6868694 h 6868822"/>
              <a:gd name="connsiteX4" fmla="*/ 11201 w 4596237"/>
              <a:gd name="connsiteY4" fmla="*/ 6868822 h 6868822"/>
              <a:gd name="connsiteX5" fmla="*/ 0 w 4596237"/>
              <a:gd name="connsiteY5" fmla="*/ 5411 h 686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237" h="6868822">
                <a:moveTo>
                  <a:pt x="0" y="5411"/>
                </a:moveTo>
                <a:lnTo>
                  <a:pt x="4285136" y="0"/>
                </a:lnTo>
                <a:cubicBezTo>
                  <a:pt x="4438428" y="513347"/>
                  <a:pt x="4741444" y="1080169"/>
                  <a:pt x="4515072" y="2042695"/>
                </a:cubicBezTo>
                <a:cubicBezTo>
                  <a:pt x="3618497" y="5323305"/>
                  <a:pt x="3999944" y="5315283"/>
                  <a:pt x="4349305" y="6868694"/>
                </a:cubicBezTo>
                <a:lnTo>
                  <a:pt x="11201" y="6868822"/>
                </a:lnTo>
                <a:cubicBezTo>
                  <a:pt x="7467" y="4581018"/>
                  <a:pt x="3734" y="2293215"/>
                  <a:pt x="0" y="5411"/>
                </a:cubicBezTo>
                <a:close/>
              </a:path>
            </a:pathLst>
          </a:custGeom>
          <a:solidFill>
            <a:schemeClr val="accent2"/>
          </a:solidFill>
        </p:spPr>
        <p:txBody>
          <a:bodyPr vert="horz" anchor="ctr" anchorCtr="0"/>
          <a:lstStyle>
            <a:lvl1pPr marL="0" indent="0" algn="ctr" defTabSz="914400" rtl="0" eaLnBrk="1" latinLnBrk="0" hangingPunct="1">
              <a:spcBef>
                <a:spcPts val="1800"/>
              </a:spcBef>
              <a:buClr>
                <a:schemeClr val="accent1"/>
              </a:buClr>
              <a:buFont typeface="Arial" pitchFamily="34" charset="0"/>
              <a:buNone/>
              <a:defRPr sz="3200" kern="1200" baseline="0">
                <a:solidFill>
                  <a:schemeClr val="bg2"/>
                </a:solidFill>
                <a:latin typeface="+mn-lt"/>
                <a:ea typeface="+mn-ea"/>
                <a:cs typeface="+mn-cs"/>
              </a:defRPr>
            </a:lvl1pPr>
            <a:lvl2pPr marL="457200" indent="0" algn="l" defTabSz="914400" rtl="0" eaLnBrk="1" latinLnBrk="0" hangingPunct="1">
              <a:spcBef>
                <a:spcPts val="300"/>
              </a:spcBef>
              <a:buClr>
                <a:schemeClr val="accent1"/>
              </a:buClr>
              <a:buFont typeface="Arial" pitchFamily="34" charset="0"/>
              <a:buNone/>
              <a:defRPr sz="2800" kern="1200">
                <a:solidFill>
                  <a:schemeClr val="bg2"/>
                </a:solidFill>
                <a:latin typeface="+mn-lt"/>
                <a:ea typeface="+mn-ea"/>
                <a:cs typeface="+mn-cs"/>
              </a:defRPr>
            </a:lvl2pPr>
            <a:lvl3pPr marL="914400" indent="0" algn="l" defTabSz="914400" rtl="0" eaLnBrk="1" latinLnBrk="0" hangingPunct="1">
              <a:spcBef>
                <a:spcPts val="300"/>
              </a:spcBef>
              <a:buClr>
                <a:schemeClr val="accent1"/>
              </a:buClr>
              <a:buFont typeface="Arial" pitchFamily="34" charset="0"/>
              <a:buNone/>
              <a:defRPr sz="2400" kern="1200">
                <a:solidFill>
                  <a:schemeClr val="bg2"/>
                </a:solidFill>
                <a:latin typeface="+mn-lt"/>
                <a:ea typeface="+mn-ea"/>
                <a:cs typeface="+mn-cs"/>
              </a:defRPr>
            </a:lvl3pPr>
            <a:lvl4pPr marL="1371600" indent="0" algn="l" defTabSz="914400" rtl="0" eaLnBrk="1" latinLnBrk="0" hangingPunct="1">
              <a:spcBef>
                <a:spcPts val="300"/>
              </a:spcBef>
              <a:buClr>
                <a:schemeClr val="accent1"/>
              </a:buClr>
              <a:buFont typeface="Arial" pitchFamily="34" charset="0"/>
              <a:buNone/>
              <a:defRPr sz="2000" kern="1200">
                <a:solidFill>
                  <a:schemeClr val="bg2"/>
                </a:solidFill>
                <a:latin typeface="+mn-lt"/>
                <a:ea typeface="+mn-ea"/>
                <a:cs typeface="+mn-cs"/>
              </a:defRPr>
            </a:lvl4pPr>
            <a:lvl5pPr marL="1828800" indent="0" algn="l" defTabSz="914400" rtl="0" eaLnBrk="1" latinLnBrk="0" hangingPunct="1">
              <a:spcBef>
                <a:spcPct val="20000"/>
              </a:spcBef>
              <a:buClr>
                <a:schemeClr val="accent1"/>
              </a:buClr>
              <a:buFont typeface="Arial" pitchFamily="34" charset="0"/>
              <a:buNone/>
              <a:defRPr sz="2000" kern="1200">
                <a:solidFill>
                  <a:schemeClr val="bg2"/>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endParaRPr lang="sv-SE" dirty="0"/>
          </a:p>
        </p:txBody>
      </p:sp>
    </p:spTree>
    <p:extLst>
      <p:ext uri="{BB962C8B-B14F-4D97-AF65-F5344CB8AC3E}">
        <p14:creationId xmlns:p14="http://schemas.microsoft.com/office/powerpoint/2010/main" val="840348389"/>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ubrikbild - Bild">
    <p:spTree>
      <p:nvGrpSpPr>
        <p:cNvPr id="1" name=""/>
        <p:cNvGrpSpPr/>
        <p:nvPr/>
      </p:nvGrpSpPr>
      <p:grpSpPr>
        <a:xfrm>
          <a:off x="0" y="0"/>
          <a:ext cx="0" cy="0"/>
          <a:chOff x="0" y="0"/>
          <a:chExt cx="0" cy="0"/>
        </a:xfrm>
      </p:grpSpPr>
      <p:sp>
        <p:nvSpPr>
          <p:cNvPr id="2" name="Rubrik 1"/>
          <p:cNvSpPr>
            <a:spLocks noGrp="1"/>
          </p:cNvSpPr>
          <p:nvPr>
            <p:ph type="ctrTitle"/>
          </p:nvPr>
        </p:nvSpPr>
        <p:spPr>
          <a:xfrm>
            <a:off x="5335200" y="3546000"/>
            <a:ext cx="2808000" cy="1872208"/>
          </a:xfrm>
        </p:spPr>
        <p:txBody>
          <a:bodyPr lIns="0"/>
          <a:lstStyle>
            <a:lvl1pPr algn="ctr">
              <a:lnSpc>
                <a:spcPct val="90000"/>
              </a:lnSpc>
              <a:defRPr sz="3000" b="1"/>
            </a:lvl1pPr>
          </a:lstStyle>
          <a:p>
            <a:r>
              <a:rPr lang="sv-SE" dirty="0" err="1"/>
              <a:t>Click</a:t>
            </a:r>
            <a:r>
              <a:rPr lang="sv-SE" dirty="0"/>
              <a:t> to </a:t>
            </a:r>
            <a:r>
              <a:rPr lang="sv-SE" dirty="0" err="1"/>
              <a:t>edit</a:t>
            </a:r>
            <a:r>
              <a:rPr lang="sv-SE" dirty="0"/>
              <a:t> Master </a:t>
            </a:r>
            <a:r>
              <a:rPr lang="sv-SE" dirty="0" err="1"/>
              <a:t>title</a:t>
            </a:r>
            <a:r>
              <a:rPr lang="sv-SE" dirty="0"/>
              <a:t> style</a:t>
            </a:r>
          </a:p>
        </p:txBody>
      </p:sp>
      <p:sp>
        <p:nvSpPr>
          <p:cNvPr id="3" name="Underrubrik 2"/>
          <p:cNvSpPr>
            <a:spLocks noGrp="1"/>
          </p:cNvSpPr>
          <p:nvPr>
            <p:ph type="subTitle" idx="1" hasCustomPrompt="1"/>
          </p:nvPr>
        </p:nvSpPr>
        <p:spPr>
          <a:xfrm>
            <a:off x="5335200" y="5733256"/>
            <a:ext cx="2808312" cy="252000"/>
          </a:xfrm>
          <a:prstGeom prst="rect">
            <a:avLst/>
          </a:prstGeom>
        </p:spPr>
        <p:txBody>
          <a:bodyPr>
            <a:noAutofit/>
          </a:bodyPr>
          <a:lstStyle>
            <a:lvl1pPr marL="0" indent="0" algn="ctr">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Underrubrik</a:t>
            </a:r>
          </a:p>
        </p:txBody>
      </p:sp>
      <p:sp>
        <p:nvSpPr>
          <p:cNvPr id="16" name="Platshållare för bild 2"/>
          <p:cNvSpPr>
            <a:spLocks noGrp="1"/>
          </p:cNvSpPr>
          <p:nvPr>
            <p:ph type="pic" idx="13" hasCustomPrompt="1"/>
          </p:nvPr>
        </p:nvSpPr>
        <p:spPr>
          <a:xfrm>
            <a:off x="-13351" y="-10694"/>
            <a:ext cx="4596237" cy="6868822"/>
          </a:xfrm>
          <a:custGeom>
            <a:avLst/>
            <a:gdLst>
              <a:gd name="connsiteX0" fmla="*/ 0 w 6629751"/>
              <a:gd name="connsiteY0" fmla="*/ 0 h 6858000"/>
              <a:gd name="connsiteX1" fmla="*/ 6629751 w 6629751"/>
              <a:gd name="connsiteY1" fmla="*/ 0 h 6858000"/>
              <a:gd name="connsiteX2" fmla="*/ 6629751 w 6629751"/>
              <a:gd name="connsiteY2" fmla="*/ 6858000 h 6858000"/>
              <a:gd name="connsiteX3" fmla="*/ 0 w 6629751"/>
              <a:gd name="connsiteY3" fmla="*/ 6858000 h 6858000"/>
              <a:gd name="connsiteX4" fmla="*/ 0 w 6629751"/>
              <a:gd name="connsiteY4" fmla="*/ 0 h 6858000"/>
              <a:gd name="connsiteX0" fmla="*/ 0 w 6629751"/>
              <a:gd name="connsiteY0" fmla="*/ 0 h 6858000"/>
              <a:gd name="connsiteX1" fmla="*/ 5025540 w 6629751"/>
              <a:gd name="connsiteY1" fmla="*/ 0 h 6858000"/>
              <a:gd name="connsiteX2" fmla="*/ 6629751 w 6629751"/>
              <a:gd name="connsiteY2" fmla="*/ 6858000 h 6858000"/>
              <a:gd name="connsiteX3" fmla="*/ 0 w 6629751"/>
              <a:gd name="connsiteY3" fmla="*/ 6858000 h 6858000"/>
              <a:gd name="connsiteX4" fmla="*/ 0 w 6629751"/>
              <a:gd name="connsiteY4" fmla="*/ 0 h 6858000"/>
              <a:gd name="connsiteX0" fmla="*/ 0 w 6629751"/>
              <a:gd name="connsiteY0" fmla="*/ 0 h 6858000"/>
              <a:gd name="connsiteX1" fmla="*/ 6324951 w 6629751"/>
              <a:gd name="connsiteY1" fmla="*/ 0 h 6858000"/>
              <a:gd name="connsiteX2" fmla="*/ 6629751 w 6629751"/>
              <a:gd name="connsiteY2" fmla="*/ 6858000 h 6858000"/>
              <a:gd name="connsiteX3" fmla="*/ 0 w 6629751"/>
              <a:gd name="connsiteY3" fmla="*/ 6858000 h 6858000"/>
              <a:gd name="connsiteX4" fmla="*/ 0 w 6629751"/>
              <a:gd name="connsiteY4" fmla="*/ 0 h 6858000"/>
              <a:gd name="connsiteX0" fmla="*/ 0 w 6629751"/>
              <a:gd name="connsiteY0" fmla="*/ 0 h 6858000"/>
              <a:gd name="connsiteX1" fmla="*/ 6324951 w 6629751"/>
              <a:gd name="connsiteY1" fmla="*/ 0 h 6858000"/>
              <a:gd name="connsiteX2" fmla="*/ 6399814 w 6629751"/>
              <a:gd name="connsiteY2" fmla="*/ 1614905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92319 w 6629751"/>
              <a:gd name="connsiteY2" fmla="*/ 1443789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92319 w 6629751"/>
              <a:gd name="connsiteY2" fmla="*/ 1443789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92319 w 6629751"/>
              <a:gd name="connsiteY2" fmla="*/ 1443789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92319 w 6629751"/>
              <a:gd name="connsiteY2" fmla="*/ 1443789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54887 w 6629751"/>
              <a:gd name="connsiteY2" fmla="*/ 2042695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54887 w 6629751"/>
              <a:gd name="connsiteY2" fmla="*/ 2042695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54887 w 6629751"/>
              <a:gd name="connsiteY2" fmla="*/ 2042695 h 6858000"/>
              <a:gd name="connsiteX3" fmla="*/ 6629751 w 6629751"/>
              <a:gd name="connsiteY3" fmla="*/ 6858000 h 6858000"/>
              <a:gd name="connsiteX4" fmla="*/ 0 w 6629751"/>
              <a:gd name="connsiteY4" fmla="*/ 6858000 h 6858000"/>
              <a:gd name="connsiteX5" fmla="*/ 0 w 6629751"/>
              <a:gd name="connsiteY5" fmla="*/ 0 h 6858000"/>
              <a:gd name="connsiteX0" fmla="*/ 0 w 6616653"/>
              <a:gd name="connsiteY0" fmla="*/ 0 h 6874042"/>
              <a:gd name="connsiteX1" fmla="*/ 6324951 w 6616653"/>
              <a:gd name="connsiteY1" fmla="*/ 0 h 6874042"/>
              <a:gd name="connsiteX2" fmla="*/ 6554887 w 6616653"/>
              <a:gd name="connsiteY2" fmla="*/ 2042695 h 6874042"/>
              <a:gd name="connsiteX3" fmla="*/ 6014804 w 6616653"/>
              <a:gd name="connsiteY3" fmla="*/ 6874042 h 6874042"/>
              <a:gd name="connsiteX4" fmla="*/ 0 w 6616653"/>
              <a:gd name="connsiteY4" fmla="*/ 6858000 h 6874042"/>
              <a:gd name="connsiteX5" fmla="*/ 0 w 6616653"/>
              <a:gd name="connsiteY5" fmla="*/ 0 h 6874042"/>
              <a:gd name="connsiteX0" fmla="*/ 0 w 6616653"/>
              <a:gd name="connsiteY0" fmla="*/ 0 h 6868694"/>
              <a:gd name="connsiteX1" fmla="*/ 6324951 w 6616653"/>
              <a:gd name="connsiteY1" fmla="*/ 0 h 6868694"/>
              <a:gd name="connsiteX2" fmla="*/ 6554887 w 6616653"/>
              <a:gd name="connsiteY2" fmla="*/ 2042695 h 6868694"/>
              <a:gd name="connsiteX3" fmla="*/ 6389120 w 6616653"/>
              <a:gd name="connsiteY3" fmla="*/ 6868694 h 6868694"/>
              <a:gd name="connsiteX4" fmla="*/ 0 w 6616653"/>
              <a:gd name="connsiteY4" fmla="*/ 6858000 h 6868694"/>
              <a:gd name="connsiteX5" fmla="*/ 0 w 6616653"/>
              <a:gd name="connsiteY5" fmla="*/ 0 h 6868694"/>
              <a:gd name="connsiteX0" fmla="*/ 0 w 6616653"/>
              <a:gd name="connsiteY0" fmla="*/ 0 h 6868694"/>
              <a:gd name="connsiteX1" fmla="*/ 6324951 w 6616653"/>
              <a:gd name="connsiteY1" fmla="*/ 0 h 6868694"/>
              <a:gd name="connsiteX2" fmla="*/ 6554887 w 6616653"/>
              <a:gd name="connsiteY2" fmla="*/ 2042695 h 6868694"/>
              <a:gd name="connsiteX3" fmla="*/ 6389120 w 6616653"/>
              <a:gd name="connsiteY3" fmla="*/ 6868694 h 6868694"/>
              <a:gd name="connsiteX4" fmla="*/ 0 w 6616653"/>
              <a:gd name="connsiteY4" fmla="*/ 6858000 h 6868694"/>
              <a:gd name="connsiteX5" fmla="*/ 0 w 6616653"/>
              <a:gd name="connsiteY5" fmla="*/ 0 h 6868694"/>
              <a:gd name="connsiteX0" fmla="*/ 0 w 6616653"/>
              <a:gd name="connsiteY0" fmla="*/ 0 h 6868694"/>
              <a:gd name="connsiteX1" fmla="*/ 6324951 w 6616653"/>
              <a:gd name="connsiteY1" fmla="*/ 0 h 6868694"/>
              <a:gd name="connsiteX2" fmla="*/ 6554887 w 6616653"/>
              <a:gd name="connsiteY2" fmla="*/ 2042695 h 6868694"/>
              <a:gd name="connsiteX3" fmla="*/ 6389120 w 6616653"/>
              <a:gd name="connsiteY3" fmla="*/ 6868694 h 6868694"/>
              <a:gd name="connsiteX4" fmla="*/ 0 w 6616653"/>
              <a:gd name="connsiteY4" fmla="*/ 6858000 h 6868694"/>
              <a:gd name="connsiteX5" fmla="*/ 0 w 6616653"/>
              <a:gd name="connsiteY5" fmla="*/ 0 h 6868694"/>
              <a:gd name="connsiteX0" fmla="*/ 0 w 6627491"/>
              <a:gd name="connsiteY0" fmla="*/ 0 h 6868694"/>
              <a:gd name="connsiteX1" fmla="*/ 6324951 w 6627491"/>
              <a:gd name="connsiteY1" fmla="*/ 0 h 6868694"/>
              <a:gd name="connsiteX2" fmla="*/ 6554887 w 6627491"/>
              <a:gd name="connsiteY2" fmla="*/ 2042695 h 6868694"/>
              <a:gd name="connsiteX3" fmla="*/ 6389120 w 6627491"/>
              <a:gd name="connsiteY3" fmla="*/ 6868694 h 6868694"/>
              <a:gd name="connsiteX4" fmla="*/ 0 w 6627491"/>
              <a:gd name="connsiteY4" fmla="*/ 6858000 h 6868694"/>
              <a:gd name="connsiteX5" fmla="*/ 0 w 6627491"/>
              <a:gd name="connsiteY5" fmla="*/ 0 h 6868694"/>
              <a:gd name="connsiteX0" fmla="*/ 0 w 6636052"/>
              <a:gd name="connsiteY0" fmla="*/ 0 h 6868694"/>
              <a:gd name="connsiteX1" fmla="*/ 6324951 w 6636052"/>
              <a:gd name="connsiteY1" fmla="*/ 0 h 6868694"/>
              <a:gd name="connsiteX2" fmla="*/ 6554887 w 6636052"/>
              <a:gd name="connsiteY2" fmla="*/ 2042695 h 6868694"/>
              <a:gd name="connsiteX3" fmla="*/ 6389120 w 6636052"/>
              <a:gd name="connsiteY3" fmla="*/ 6868694 h 6868694"/>
              <a:gd name="connsiteX4" fmla="*/ 0 w 6636052"/>
              <a:gd name="connsiteY4" fmla="*/ 6858000 h 6868694"/>
              <a:gd name="connsiteX5" fmla="*/ 0 w 6636052"/>
              <a:gd name="connsiteY5" fmla="*/ 0 h 6868694"/>
              <a:gd name="connsiteX0" fmla="*/ 0 w 6636052"/>
              <a:gd name="connsiteY0" fmla="*/ 0 h 6868822"/>
              <a:gd name="connsiteX1" fmla="*/ 6324951 w 6636052"/>
              <a:gd name="connsiteY1" fmla="*/ 0 h 6868822"/>
              <a:gd name="connsiteX2" fmla="*/ 6554887 w 6636052"/>
              <a:gd name="connsiteY2" fmla="*/ 2042695 h 6868822"/>
              <a:gd name="connsiteX3" fmla="*/ 6389120 w 6636052"/>
              <a:gd name="connsiteY3" fmla="*/ 6868694 h 6868822"/>
              <a:gd name="connsiteX4" fmla="*/ 2083100 w 6636052"/>
              <a:gd name="connsiteY4" fmla="*/ 6868822 h 6868822"/>
              <a:gd name="connsiteX5" fmla="*/ 0 w 6636052"/>
              <a:gd name="connsiteY5" fmla="*/ 0 h 6868822"/>
              <a:gd name="connsiteX0" fmla="*/ 0 w 4596237"/>
              <a:gd name="connsiteY0" fmla="*/ 5411 h 6868822"/>
              <a:gd name="connsiteX1" fmla="*/ 4285136 w 4596237"/>
              <a:gd name="connsiteY1" fmla="*/ 0 h 6868822"/>
              <a:gd name="connsiteX2" fmla="*/ 4515072 w 4596237"/>
              <a:gd name="connsiteY2" fmla="*/ 2042695 h 6868822"/>
              <a:gd name="connsiteX3" fmla="*/ 4349305 w 4596237"/>
              <a:gd name="connsiteY3" fmla="*/ 6868694 h 6868822"/>
              <a:gd name="connsiteX4" fmla="*/ 43285 w 4596237"/>
              <a:gd name="connsiteY4" fmla="*/ 6868822 h 6868822"/>
              <a:gd name="connsiteX5" fmla="*/ 0 w 4596237"/>
              <a:gd name="connsiteY5" fmla="*/ 5411 h 6868822"/>
              <a:gd name="connsiteX0" fmla="*/ 0 w 4596237"/>
              <a:gd name="connsiteY0" fmla="*/ 5411 h 6868822"/>
              <a:gd name="connsiteX1" fmla="*/ 4285136 w 4596237"/>
              <a:gd name="connsiteY1" fmla="*/ 0 h 6868822"/>
              <a:gd name="connsiteX2" fmla="*/ 4515072 w 4596237"/>
              <a:gd name="connsiteY2" fmla="*/ 2042695 h 6868822"/>
              <a:gd name="connsiteX3" fmla="*/ 4349305 w 4596237"/>
              <a:gd name="connsiteY3" fmla="*/ 6868694 h 6868822"/>
              <a:gd name="connsiteX4" fmla="*/ 11201 w 4596237"/>
              <a:gd name="connsiteY4" fmla="*/ 6868822 h 6868822"/>
              <a:gd name="connsiteX5" fmla="*/ 0 w 4596237"/>
              <a:gd name="connsiteY5" fmla="*/ 5411 h 6868822"/>
              <a:gd name="connsiteX0" fmla="*/ 0 w 4596237"/>
              <a:gd name="connsiteY0" fmla="*/ 5411 h 6868822"/>
              <a:gd name="connsiteX1" fmla="*/ 4285136 w 4596237"/>
              <a:gd name="connsiteY1" fmla="*/ 0 h 6868822"/>
              <a:gd name="connsiteX2" fmla="*/ 4515072 w 4596237"/>
              <a:gd name="connsiteY2" fmla="*/ 2042695 h 6868822"/>
              <a:gd name="connsiteX3" fmla="*/ 4349305 w 4596237"/>
              <a:gd name="connsiteY3" fmla="*/ 6868694 h 6868822"/>
              <a:gd name="connsiteX4" fmla="*/ 11201 w 4596237"/>
              <a:gd name="connsiteY4" fmla="*/ 6868822 h 6868822"/>
              <a:gd name="connsiteX5" fmla="*/ 0 w 4596237"/>
              <a:gd name="connsiteY5" fmla="*/ 5411 h 686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237" h="6868822">
                <a:moveTo>
                  <a:pt x="0" y="5411"/>
                </a:moveTo>
                <a:lnTo>
                  <a:pt x="4285136" y="0"/>
                </a:lnTo>
                <a:cubicBezTo>
                  <a:pt x="4438428" y="513347"/>
                  <a:pt x="4741444" y="1080169"/>
                  <a:pt x="4515072" y="2042695"/>
                </a:cubicBezTo>
                <a:cubicBezTo>
                  <a:pt x="3618497" y="5323305"/>
                  <a:pt x="3999944" y="5315283"/>
                  <a:pt x="4349305" y="6868694"/>
                </a:cubicBezTo>
                <a:lnTo>
                  <a:pt x="11201" y="6868822"/>
                </a:lnTo>
                <a:cubicBezTo>
                  <a:pt x="7467" y="4581018"/>
                  <a:pt x="3734" y="2293215"/>
                  <a:pt x="0" y="5411"/>
                </a:cubicBezTo>
                <a:close/>
              </a:path>
            </a:pathLst>
          </a:custGeom>
          <a:solidFill>
            <a:schemeClr val="bg1">
              <a:lumMod val="95000"/>
            </a:schemeClr>
          </a:solidFill>
        </p:spPr>
        <p:txBody>
          <a:bodyPr vert="horz" anchor="ctr" anchorCtr="0">
            <a:normAutofit/>
          </a:bodyPr>
          <a:lstStyle>
            <a:lvl1pPr marL="0" indent="0" algn="ctr">
              <a:buNone/>
              <a:defRPr sz="1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Bild</a:t>
            </a:r>
          </a:p>
        </p:txBody>
      </p:sp>
      <p:pic>
        <p:nvPicPr>
          <p:cNvPr id="20" name="Bildobjekt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3600" y="1440000"/>
            <a:ext cx="1408060" cy="1651880"/>
          </a:xfrm>
          <a:prstGeom prst="rect">
            <a:avLst/>
          </a:prstGeom>
        </p:spPr>
      </p:pic>
      <p:sp>
        <p:nvSpPr>
          <p:cNvPr id="23" name="Platshållare för text 22"/>
          <p:cNvSpPr>
            <a:spLocks noGrp="1"/>
          </p:cNvSpPr>
          <p:nvPr>
            <p:ph type="body" sz="quarter" idx="14" hasCustomPrompt="1"/>
          </p:nvPr>
        </p:nvSpPr>
        <p:spPr>
          <a:xfrm>
            <a:off x="5335200" y="6021388"/>
            <a:ext cx="2808288" cy="252000"/>
          </a:xfrm>
        </p:spPr>
        <p:txBody>
          <a:bodyPr>
            <a:normAutofit/>
          </a:bodyPr>
          <a:lstStyle>
            <a:lvl1pPr marL="0" indent="0" algn="ctr">
              <a:buFontTx/>
              <a:buNone/>
              <a:defRPr sz="1600" i="1">
                <a:solidFill>
                  <a:schemeClr val="tx2"/>
                </a:solidFill>
              </a:defRPr>
            </a:lvl1pPr>
          </a:lstStyle>
          <a:p>
            <a:pPr lvl="0"/>
            <a:r>
              <a:rPr lang="sv-SE" dirty="0"/>
              <a:t>Datum</a:t>
            </a:r>
          </a:p>
        </p:txBody>
      </p:sp>
    </p:spTree>
    <p:extLst>
      <p:ext uri="{BB962C8B-B14F-4D97-AF65-F5344CB8AC3E}">
        <p14:creationId xmlns:p14="http://schemas.microsoft.com/office/powerpoint/2010/main" val="449991226"/>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Rubrikbild - Grå">
    <p:spTree>
      <p:nvGrpSpPr>
        <p:cNvPr id="1" name=""/>
        <p:cNvGrpSpPr/>
        <p:nvPr/>
      </p:nvGrpSpPr>
      <p:grpSpPr>
        <a:xfrm>
          <a:off x="0" y="0"/>
          <a:ext cx="0" cy="0"/>
          <a:chOff x="0" y="0"/>
          <a:chExt cx="0" cy="0"/>
        </a:xfrm>
      </p:grpSpPr>
      <p:sp>
        <p:nvSpPr>
          <p:cNvPr id="2" name="Rubrik 1"/>
          <p:cNvSpPr>
            <a:spLocks noGrp="1"/>
          </p:cNvSpPr>
          <p:nvPr>
            <p:ph type="ctrTitle"/>
          </p:nvPr>
        </p:nvSpPr>
        <p:spPr>
          <a:xfrm>
            <a:off x="5335200" y="3546000"/>
            <a:ext cx="2808000" cy="1872208"/>
          </a:xfrm>
        </p:spPr>
        <p:txBody>
          <a:bodyPr lIns="0"/>
          <a:lstStyle>
            <a:lvl1pPr algn="ctr">
              <a:lnSpc>
                <a:spcPct val="90000"/>
              </a:lnSpc>
              <a:defRPr sz="3000" b="1"/>
            </a:lvl1pPr>
          </a:lstStyle>
          <a:p>
            <a:r>
              <a:rPr lang="sv-SE" dirty="0" err="1"/>
              <a:t>Click</a:t>
            </a:r>
            <a:r>
              <a:rPr lang="sv-SE" dirty="0"/>
              <a:t> to </a:t>
            </a:r>
            <a:r>
              <a:rPr lang="sv-SE" dirty="0" err="1"/>
              <a:t>edit</a:t>
            </a:r>
            <a:r>
              <a:rPr lang="sv-SE" dirty="0"/>
              <a:t> Master </a:t>
            </a:r>
            <a:r>
              <a:rPr lang="sv-SE" dirty="0" err="1"/>
              <a:t>title</a:t>
            </a:r>
            <a:r>
              <a:rPr lang="sv-SE" dirty="0"/>
              <a:t> style</a:t>
            </a:r>
          </a:p>
        </p:txBody>
      </p:sp>
      <p:sp>
        <p:nvSpPr>
          <p:cNvPr id="3" name="Underrubrik 2"/>
          <p:cNvSpPr>
            <a:spLocks noGrp="1"/>
          </p:cNvSpPr>
          <p:nvPr>
            <p:ph type="subTitle" idx="1" hasCustomPrompt="1"/>
          </p:nvPr>
        </p:nvSpPr>
        <p:spPr>
          <a:xfrm>
            <a:off x="5335200" y="5733256"/>
            <a:ext cx="2808312" cy="252000"/>
          </a:xfrm>
          <a:prstGeom prst="rect">
            <a:avLst/>
          </a:prstGeom>
        </p:spPr>
        <p:txBody>
          <a:bodyPr>
            <a:noAutofit/>
          </a:bodyPr>
          <a:lstStyle>
            <a:lvl1pPr marL="0" indent="0" algn="ctr">
              <a:spcBef>
                <a:spcPts val="0"/>
              </a:spcBef>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Underrubrik</a:t>
            </a:r>
          </a:p>
        </p:txBody>
      </p:sp>
      <p:pic>
        <p:nvPicPr>
          <p:cNvPr id="20" name="Bildobjekt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3600" y="1440000"/>
            <a:ext cx="1408060" cy="1651880"/>
          </a:xfrm>
          <a:prstGeom prst="rect">
            <a:avLst/>
          </a:prstGeom>
        </p:spPr>
      </p:pic>
      <p:sp>
        <p:nvSpPr>
          <p:cNvPr id="23" name="Platshållare för text 22"/>
          <p:cNvSpPr>
            <a:spLocks noGrp="1"/>
          </p:cNvSpPr>
          <p:nvPr>
            <p:ph type="body" sz="quarter" idx="14" hasCustomPrompt="1"/>
          </p:nvPr>
        </p:nvSpPr>
        <p:spPr>
          <a:xfrm>
            <a:off x="5335200" y="6021388"/>
            <a:ext cx="2808288" cy="252000"/>
          </a:xfrm>
        </p:spPr>
        <p:txBody>
          <a:bodyPr>
            <a:normAutofit/>
          </a:bodyPr>
          <a:lstStyle>
            <a:lvl1pPr marL="0" indent="0" algn="ctr">
              <a:spcBef>
                <a:spcPts val="0"/>
              </a:spcBef>
              <a:buFontTx/>
              <a:buNone/>
              <a:defRPr sz="1600" i="1">
                <a:solidFill>
                  <a:schemeClr val="tx2"/>
                </a:solidFill>
              </a:defRPr>
            </a:lvl1pPr>
          </a:lstStyle>
          <a:p>
            <a:pPr lvl="0"/>
            <a:r>
              <a:rPr lang="sv-SE" dirty="0"/>
              <a:t>Datum</a:t>
            </a:r>
          </a:p>
        </p:txBody>
      </p:sp>
      <p:sp>
        <p:nvSpPr>
          <p:cNvPr id="7" name="Platshållare för bild 2"/>
          <p:cNvSpPr txBox="1">
            <a:spLocks/>
          </p:cNvSpPr>
          <p:nvPr userDrawn="1"/>
        </p:nvSpPr>
        <p:spPr>
          <a:xfrm>
            <a:off x="-13351" y="-10694"/>
            <a:ext cx="4596237" cy="6868822"/>
          </a:xfrm>
          <a:custGeom>
            <a:avLst/>
            <a:gdLst>
              <a:gd name="connsiteX0" fmla="*/ 0 w 6629751"/>
              <a:gd name="connsiteY0" fmla="*/ 0 h 6858000"/>
              <a:gd name="connsiteX1" fmla="*/ 6629751 w 6629751"/>
              <a:gd name="connsiteY1" fmla="*/ 0 h 6858000"/>
              <a:gd name="connsiteX2" fmla="*/ 6629751 w 6629751"/>
              <a:gd name="connsiteY2" fmla="*/ 6858000 h 6858000"/>
              <a:gd name="connsiteX3" fmla="*/ 0 w 6629751"/>
              <a:gd name="connsiteY3" fmla="*/ 6858000 h 6858000"/>
              <a:gd name="connsiteX4" fmla="*/ 0 w 6629751"/>
              <a:gd name="connsiteY4" fmla="*/ 0 h 6858000"/>
              <a:gd name="connsiteX0" fmla="*/ 0 w 6629751"/>
              <a:gd name="connsiteY0" fmla="*/ 0 h 6858000"/>
              <a:gd name="connsiteX1" fmla="*/ 5025540 w 6629751"/>
              <a:gd name="connsiteY1" fmla="*/ 0 h 6858000"/>
              <a:gd name="connsiteX2" fmla="*/ 6629751 w 6629751"/>
              <a:gd name="connsiteY2" fmla="*/ 6858000 h 6858000"/>
              <a:gd name="connsiteX3" fmla="*/ 0 w 6629751"/>
              <a:gd name="connsiteY3" fmla="*/ 6858000 h 6858000"/>
              <a:gd name="connsiteX4" fmla="*/ 0 w 6629751"/>
              <a:gd name="connsiteY4" fmla="*/ 0 h 6858000"/>
              <a:gd name="connsiteX0" fmla="*/ 0 w 6629751"/>
              <a:gd name="connsiteY0" fmla="*/ 0 h 6858000"/>
              <a:gd name="connsiteX1" fmla="*/ 6324951 w 6629751"/>
              <a:gd name="connsiteY1" fmla="*/ 0 h 6858000"/>
              <a:gd name="connsiteX2" fmla="*/ 6629751 w 6629751"/>
              <a:gd name="connsiteY2" fmla="*/ 6858000 h 6858000"/>
              <a:gd name="connsiteX3" fmla="*/ 0 w 6629751"/>
              <a:gd name="connsiteY3" fmla="*/ 6858000 h 6858000"/>
              <a:gd name="connsiteX4" fmla="*/ 0 w 6629751"/>
              <a:gd name="connsiteY4" fmla="*/ 0 h 6858000"/>
              <a:gd name="connsiteX0" fmla="*/ 0 w 6629751"/>
              <a:gd name="connsiteY0" fmla="*/ 0 h 6858000"/>
              <a:gd name="connsiteX1" fmla="*/ 6324951 w 6629751"/>
              <a:gd name="connsiteY1" fmla="*/ 0 h 6858000"/>
              <a:gd name="connsiteX2" fmla="*/ 6399814 w 6629751"/>
              <a:gd name="connsiteY2" fmla="*/ 1614905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92319 w 6629751"/>
              <a:gd name="connsiteY2" fmla="*/ 1443789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92319 w 6629751"/>
              <a:gd name="connsiteY2" fmla="*/ 1443789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92319 w 6629751"/>
              <a:gd name="connsiteY2" fmla="*/ 1443789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92319 w 6629751"/>
              <a:gd name="connsiteY2" fmla="*/ 1443789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54887 w 6629751"/>
              <a:gd name="connsiteY2" fmla="*/ 2042695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54887 w 6629751"/>
              <a:gd name="connsiteY2" fmla="*/ 2042695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54887 w 6629751"/>
              <a:gd name="connsiteY2" fmla="*/ 2042695 h 6858000"/>
              <a:gd name="connsiteX3" fmla="*/ 6629751 w 6629751"/>
              <a:gd name="connsiteY3" fmla="*/ 6858000 h 6858000"/>
              <a:gd name="connsiteX4" fmla="*/ 0 w 6629751"/>
              <a:gd name="connsiteY4" fmla="*/ 6858000 h 6858000"/>
              <a:gd name="connsiteX5" fmla="*/ 0 w 6629751"/>
              <a:gd name="connsiteY5" fmla="*/ 0 h 6858000"/>
              <a:gd name="connsiteX0" fmla="*/ 0 w 6616653"/>
              <a:gd name="connsiteY0" fmla="*/ 0 h 6874042"/>
              <a:gd name="connsiteX1" fmla="*/ 6324951 w 6616653"/>
              <a:gd name="connsiteY1" fmla="*/ 0 h 6874042"/>
              <a:gd name="connsiteX2" fmla="*/ 6554887 w 6616653"/>
              <a:gd name="connsiteY2" fmla="*/ 2042695 h 6874042"/>
              <a:gd name="connsiteX3" fmla="*/ 6014804 w 6616653"/>
              <a:gd name="connsiteY3" fmla="*/ 6874042 h 6874042"/>
              <a:gd name="connsiteX4" fmla="*/ 0 w 6616653"/>
              <a:gd name="connsiteY4" fmla="*/ 6858000 h 6874042"/>
              <a:gd name="connsiteX5" fmla="*/ 0 w 6616653"/>
              <a:gd name="connsiteY5" fmla="*/ 0 h 6874042"/>
              <a:gd name="connsiteX0" fmla="*/ 0 w 6616653"/>
              <a:gd name="connsiteY0" fmla="*/ 0 h 6868694"/>
              <a:gd name="connsiteX1" fmla="*/ 6324951 w 6616653"/>
              <a:gd name="connsiteY1" fmla="*/ 0 h 6868694"/>
              <a:gd name="connsiteX2" fmla="*/ 6554887 w 6616653"/>
              <a:gd name="connsiteY2" fmla="*/ 2042695 h 6868694"/>
              <a:gd name="connsiteX3" fmla="*/ 6389120 w 6616653"/>
              <a:gd name="connsiteY3" fmla="*/ 6868694 h 6868694"/>
              <a:gd name="connsiteX4" fmla="*/ 0 w 6616653"/>
              <a:gd name="connsiteY4" fmla="*/ 6858000 h 6868694"/>
              <a:gd name="connsiteX5" fmla="*/ 0 w 6616653"/>
              <a:gd name="connsiteY5" fmla="*/ 0 h 6868694"/>
              <a:gd name="connsiteX0" fmla="*/ 0 w 6616653"/>
              <a:gd name="connsiteY0" fmla="*/ 0 h 6868694"/>
              <a:gd name="connsiteX1" fmla="*/ 6324951 w 6616653"/>
              <a:gd name="connsiteY1" fmla="*/ 0 h 6868694"/>
              <a:gd name="connsiteX2" fmla="*/ 6554887 w 6616653"/>
              <a:gd name="connsiteY2" fmla="*/ 2042695 h 6868694"/>
              <a:gd name="connsiteX3" fmla="*/ 6389120 w 6616653"/>
              <a:gd name="connsiteY3" fmla="*/ 6868694 h 6868694"/>
              <a:gd name="connsiteX4" fmla="*/ 0 w 6616653"/>
              <a:gd name="connsiteY4" fmla="*/ 6858000 h 6868694"/>
              <a:gd name="connsiteX5" fmla="*/ 0 w 6616653"/>
              <a:gd name="connsiteY5" fmla="*/ 0 h 6868694"/>
              <a:gd name="connsiteX0" fmla="*/ 0 w 6616653"/>
              <a:gd name="connsiteY0" fmla="*/ 0 h 6868694"/>
              <a:gd name="connsiteX1" fmla="*/ 6324951 w 6616653"/>
              <a:gd name="connsiteY1" fmla="*/ 0 h 6868694"/>
              <a:gd name="connsiteX2" fmla="*/ 6554887 w 6616653"/>
              <a:gd name="connsiteY2" fmla="*/ 2042695 h 6868694"/>
              <a:gd name="connsiteX3" fmla="*/ 6389120 w 6616653"/>
              <a:gd name="connsiteY3" fmla="*/ 6868694 h 6868694"/>
              <a:gd name="connsiteX4" fmla="*/ 0 w 6616653"/>
              <a:gd name="connsiteY4" fmla="*/ 6858000 h 6868694"/>
              <a:gd name="connsiteX5" fmla="*/ 0 w 6616653"/>
              <a:gd name="connsiteY5" fmla="*/ 0 h 6868694"/>
              <a:gd name="connsiteX0" fmla="*/ 0 w 6627491"/>
              <a:gd name="connsiteY0" fmla="*/ 0 h 6868694"/>
              <a:gd name="connsiteX1" fmla="*/ 6324951 w 6627491"/>
              <a:gd name="connsiteY1" fmla="*/ 0 h 6868694"/>
              <a:gd name="connsiteX2" fmla="*/ 6554887 w 6627491"/>
              <a:gd name="connsiteY2" fmla="*/ 2042695 h 6868694"/>
              <a:gd name="connsiteX3" fmla="*/ 6389120 w 6627491"/>
              <a:gd name="connsiteY3" fmla="*/ 6868694 h 6868694"/>
              <a:gd name="connsiteX4" fmla="*/ 0 w 6627491"/>
              <a:gd name="connsiteY4" fmla="*/ 6858000 h 6868694"/>
              <a:gd name="connsiteX5" fmla="*/ 0 w 6627491"/>
              <a:gd name="connsiteY5" fmla="*/ 0 h 6868694"/>
              <a:gd name="connsiteX0" fmla="*/ 0 w 6636052"/>
              <a:gd name="connsiteY0" fmla="*/ 0 h 6868694"/>
              <a:gd name="connsiteX1" fmla="*/ 6324951 w 6636052"/>
              <a:gd name="connsiteY1" fmla="*/ 0 h 6868694"/>
              <a:gd name="connsiteX2" fmla="*/ 6554887 w 6636052"/>
              <a:gd name="connsiteY2" fmla="*/ 2042695 h 6868694"/>
              <a:gd name="connsiteX3" fmla="*/ 6389120 w 6636052"/>
              <a:gd name="connsiteY3" fmla="*/ 6868694 h 6868694"/>
              <a:gd name="connsiteX4" fmla="*/ 0 w 6636052"/>
              <a:gd name="connsiteY4" fmla="*/ 6858000 h 6868694"/>
              <a:gd name="connsiteX5" fmla="*/ 0 w 6636052"/>
              <a:gd name="connsiteY5" fmla="*/ 0 h 6868694"/>
              <a:gd name="connsiteX0" fmla="*/ 0 w 6636052"/>
              <a:gd name="connsiteY0" fmla="*/ 0 h 6868822"/>
              <a:gd name="connsiteX1" fmla="*/ 6324951 w 6636052"/>
              <a:gd name="connsiteY1" fmla="*/ 0 h 6868822"/>
              <a:gd name="connsiteX2" fmla="*/ 6554887 w 6636052"/>
              <a:gd name="connsiteY2" fmla="*/ 2042695 h 6868822"/>
              <a:gd name="connsiteX3" fmla="*/ 6389120 w 6636052"/>
              <a:gd name="connsiteY3" fmla="*/ 6868694 h 6868822"/>
              <a:gd name="connsiteX4" fmla="*/ 2083100 w 6636052"/>
              <a:gd name="connsiteY4" fmla="*/ 6868822 h 6868822"/>
              <a:gd name="connsiteX5" fmla="*/ 0 w 6636052"/>
              <a:gd name="connsiteY5" fmla="*/ 0 h 6868822"/>
              <a:gd name="connsiteX0" fmla="*/ 0 w 4596237"/>
              <a:gd name="connsiteY0" fmla="*/ 5411 h 6868822"/>
              <a:gd name="connsiteX1" fmla="*/ 4285136 w 4596237"/>
              <a:gd name="connsiteY1" fmla="*/ 0 h 6868822"/>
              <a:gd name="connsiteX2" fmla="*/ 4515072 w 4596237"/>
              <a:gd name="connsiteY2" fmla="*/ 2042695 h 6868822"/>
              <a:gd name="connsiteX3" fmla="*/ 4349305 w 4596237"/>
              <a:gd name="connsiteY3" fmla="*/ 6868694 h 6868822"/>
              <a:gd name="connsiteX4" fmla="*/ 43285 w 4596237"/>
              <a:gd name="connsiteY4" fmla="*/ 6868822 h 6868822"/>
              <a:gd name="connsiteX5" fmla="*/ 0 w 4596237"/>
              <a:gd name="connsiteY5" fmla="*/ 5411 h 6868822"/>
              <a:gd name="connsiteX0" fmla="*/ 0 w 4596237"/>
              <a:gd name="connsiteY0" fmla="*/ 5411 h 6868822"/>
              <a:gd name="connsiteX1" fmla="*/ 4285136 w 4596237"/>
              <a:gd name="connsiteY1" fmla="*/ 0 h 6868822"/>
              <a:gd name="connsiteX2" fmla="*/ 4515072 w 4596237"/>
              <a:gd name="connsiteY2" fmla="*/ 2042695 h 6868822"/>
              <a:gd name="connsiteX3" fmla="*/ 4349305 w 4596237"/>
              <a:gd name="connsiteY3" fmla="*/ 6868694 h 6868822"/>
              <a:gd name="connsiteX4" fmla="*/ 11201 w 4596237"/>
              <a:gd name="connsiteY4" fmla="*/ 6868822 h 6868822"/>
              <a:gd name="connsiteX5" fmla="*/ 0 w 4596237"/>
              <a:gd name="connsiteY5" fmla="*/ 5411 h 6868822"/>
              <a:gd name="connsiteX0" fmla="*/ 0 w 4596237"/>
              <a:gd name="connsiteY0" fmla="*/ 5411 h 6868822"/>
              <a:gd name="connsiteX1" fmla="*/ 4285136 w 4596237"/>
              <a:gd name="connsiteY1" fmla="*/ 0 h 6868822"/>
              <a:gd name="connsiteX2" fmla="*/ 4515072 w 4596237"/>
              <a:gd name="connsiteY2" fmla="*/ 2042695 h 6868822"/>
              <a:gd name="connsiteX3" fmla="*/ 4349305 w 4596237"/>
              <a:gd name="connsiteY3" fmla="*/ 6868694 h 6868822"/>
              <a:gd name="connsiteX4" fmla="*/ 11201 w 4596237"/>
              <a:gd name="connsiteY4" fmla="*/ 6868822 h 6868822"/>
              <a:gd name="connsiteX5" fmla="*/ 0 w 4596237"/>
              <a:gd name="connsiteY5" fmla="*/ 5411 h 686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237" h="6868822">
                <a:moveTo>
                  <a:pt x="0" y="5411"/>
                </a:moveTo>
                <a:lnTo>
                  <a:pt x="4285136" y="0"/>
                </a:lnTo>
                <a:cubicBezTo>
                  <a:pt x="4438428" y="513347"/>
                  <a:pt x="4741444" y="1080169"/>
                  <a:pt x="4515072" y="2042695"/>
                </a:cubicBezTo>
                <a:cubicBezTo>
                  <a:pt x="3618497" y="5323305"/>
                  <a:pt x="3999944" y="5315283"/>
                  <a:pt x="4349305" y="6868694"/>
                </a:cubicBezTo>
                <a:lnTo>
                  <a:pt x="11201" y="6868822"/>
                </a:lnTo>
                <a:cubicBezTo>
                  <a:pt x="7467" y="4581018"/>
                  <a:pt x="3734" y="2293215"/>
                  <a:pt x="0" y="5411"/>
                </a:cubicBezTo>
                <a:close/>
              </a:path>
            </a:pathLst>
          </a:custGeom>
          <a:solidFill>
            <a:schemeClr val="accent2"/>
          </a:solidFill>
        </p:spPr>
        <p:txBody>
          <a:bodyPr vert="horz" anchor="ctr" anchorCtr="0"/>
          <a:lstStyle>
            <a:lvl1pPr marL="0" indent="0" algn="ctr" defTabSz="914400" rtl="0" eaLnBrk="1" latinLnBrk="0" hangingPunct="1">
              <a:spcBef>
                <a:spcPts val="1800"/>
              </a:spcBef>
              <a:buClr>
                <a:schemeClr val="accent1"/>
              </a:buClr>
              <a:buFont typeface="Arial" pitchFamily="34" charset="0"/>
              <a:buNone/>
              <a:defRPr sz="3200" kern="1200" baseline="0">
                <a:solidFill>
                  <a:schemeClr val="bg2"/>
                </a:solidFill>
                <a:latin typeface="+mn-lt"/>
                <a:ea typeface="+mn-ea"/>
                <a:cs typeface="+mn-cs"/>
              </a:defRPr>
            </a:lvl1pPr>
            <a:lvl2pPr marL="457200" indent="0" algn="l" defTabSz="914400" rtl="0" eaLnBrk="1" latinLnBrk="0" hangingPunct="1">
              <a:spcBef>
                <a:spcPts val="300"/>
              </a:spcBef>
              <a:buClr>
                <a:schemeClr val="accent1"/>
              </a:buClr>
              <a:buFont typeface="Arial" pitchFamily="34" charset="0"/>
              <a:buNone/>
              <a:defRPr sz="2800" kern="1200">
                <a:solidFill>
                  <a:schemeClr val="bg2"/>
                </a:solidFill>
                <a:latin typeface="+mn-lt"/>
                <a:ea typeface="+mn-ea"/>
                <a:cs typeface="+mn-cs"/>
              </a:defRPr>
            </a:lvl2pPr>
            <a:lvl3pPr marL="914400" indent="0" algn="l" defTabSz="914400" rtl="0" eaLnBrk="1" latinLnBrk="0" hangingPunct="1">
              <a:spcBef>
                <a:spcPts val="300"/>
              </a:spcBef>
              <a:buClr>
                <a:schemeClr val="accent1"/>
              </a:buClr>
              <a:buFont typeface="Arial" pitchFamily="34" charset="0"/>
              <a:buNone/>
              <a:defRPr sz="2400" kern="1200">
                <a:solidFill>
                  <a:schemeClr val="bg2"/>
                </a:solidFill>
                <a:latin typeface="+mn-lt"/>
                <a:ea typeface="+mn-ea"/>
                <a:cs typeface="+mn-cs"/>
              </a:defRPr>
            </a:lvl3pPr>
            <a:lvl4pPr marL="1371600" indent="0" algn="l" defTabSz="914400" rtl="0" eaLnBrk="1" latinLnBrk="0" hangingPunct="1">
              <a:spcBef>
                <a:spcPts val="300"/>
              </a:spcBef>
              <a:buClr>
                <a:schemeClr val="accent1"/>
              </a:buClr>
              <a:buFont typeface="Arial" pitchFamily="34" charset="0"/>
              <a:buNone/>
              <a:defRPr sz="2000" kern="1200">
                <a:solidFill>
                  <a:schemeClr val="bg2"/>
                </a:solidFill>
                <a:latin typeface="+mn-lt"/>
                <a:ea typeface="+mn-ea"/>
                <a:cs typeface="+mn-cs"/>
              </a:defRPr>
            </a:lvl4pPr>
            <a:lvl5pPr marL="1828800" indent="0" algn="l" defTabSz="914400" rtl="0" eaLnBrk="1" latinLnBrk="0" hangingPunct="1">
              <a:spcBef>
                <a:spcPct val="20000"/>
              </a:spcBef>
              <a:buClr>
                <a:schemeClr val="accent1"/>
              </a:buClr>
              <a:buFont typeface="Arial" pitchFamily="34" charset="0"/>
              <a:buNone/>
              <a:defRPr sz="2000" kern="1200">
                <a:solidFill>
                  <a:schemeClr val="bg2"/>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endParaRPr lang="sv-SE" dirty="0"/>
          </a:p>
        </p:txBody>
      </p:sp>
    </p:spTree>
    <p:extLst>
      <p:ext uri="{BB962C8B-B14F-4D97-AF65-F5344CB8AC3E}">
        <p14:creationId xmlns:p14="http://schemas.microsoft.com/office/powerpoint/2010/main" val="874855727"/>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apitelsida - Grön">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3996247" y="908720"/>
            <a:ext cx="3576127" cy="1368152"/>
          </a:xfrm>
        </p:spPr>
        <p:txBody>
          <a:bodyPr anchor="b" anchorCtr="0"/>
          <a:lstStyle>
            <a:lvl1pPr>
              <a:lnSpc>
                <a:spcPct val="40000"/>
              </a:lnSpc>
              <a:defRPr sz="11400" b="0">
                <a:solidFill>
                  <a:schemeClr val="bg2"/>
                </a:solidFill>
              </a:defRPr>
            </a:lvl1pPr>
          </a:lstStyle>
          <a:p>
            <a:r>
              <a:rPr lang="sv-SE" dirty="0"/>
              <a:t>Nr</a:t>
            </a:r>
          </a:p>
        </p:txBody>
      </p:sp>
      <p:sp>
        <p:nvSpPr>
          <p:cNvPr id="3" name="Underrubrik 2"/>
          <p:cNvSpPr>
            <a:spLocks noGrp="1"/>
          </p:cNvSpPr>
          <p:nvPr>
            <p:ph type="subTitle" idx="1" hasCustomPrompt="1"/>
          </p:nvPr>
        </p:nvSpPr>
        <p:spPr>
          <a:xfrm>
            <a:off x="5148064" y="2420888"/>
            <a:ext cx="2424311" cy="1944216"/>
          </a:xfrm>
          <a:prstGeom prst="rect">
            <a:avLst/>
          </a:prstGeom>
        </p:spPr>
        <p:txBody>
          <a:bodyPr>
            <a:noAutofit/>
          </a:bodyPr>
          <a:lstStyle>
            <a:lvl1pPr marL="0" indent="0" algn="l">
              <a:lnSpc>
                <a:spcPct val="100000"/>
              </a:lnSpc>
              <a:spcBef>
                <a:spcPts val="0"/>
              </a:spcBef>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Ingress</a:t>
            </a:r>
          </a:p>
        </p:txBody>
      </p:sp>
      <p:pic>
        <p:nvPicPr>
          <p:cNvPr id="4" name="Bildobjekt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42000" y="4896000"/>
            <a:ext cx="1005757" cy="1176431"/>
          </a:xfrm>
          <a:prstGeom prst="rect">
            <a:avLst/>
          </a:prstGeom>
        </p:spPr>
      </p:pic>
      <p:cxnSp>
        <p:nvCxnSpPr>
          <p:cNvPr id="6" name="Rak 5"/>
          <p:cNvCxnSpPr/>
          <p:nvPr userDrawn="1"/>
        </p:nvCxnSpPr>
        <p:spPr>
          <a:xfrm>
            <a:off x="3995936" y="2276872"/>
            <a:ext cx="356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Platshållare för bild 2"/>
          <p:cNvSpPr txBox="1">
            <a:spLocks/>
          </p:cNvSpPr>
          <p:nvPr userDrawn="1"/>
        </p:nvSpPr>
        <p:spPr>
          <a:xfrm>
            <a:off x="-14116" y="-10822"/>
            <a:ext cx="2794541" cy="6868822"/>
          </a:xfrm>
          <a:custGeom>
            <a:avLst/>
            <a:gdLst>
              <a:gd name="connsiteX0" fmla="*/ 0 w 6629751"/>
              <a:gd name="connsiteY0" fmla="*/ 0 h 6858000"/>
              <a:gd name="connsiteX1" fmla="*/ 6629751 w 6629751"/>
              <a:gd name="connsiteY1" fmla="*/ 0 h 6858000"/>
              <a:gd name="connsiteX2" fmla="*/ 6629751 w 6629751"/>
              <a:gd name="connsiteY2" fmla="*/ 6858000 h 6858000"/>
              <a:gd name="connsiteX3" fmla="*/ 0 w 6629751"/>
              <a:gd name="connsiteY3" fmla="*/ 6858000 h 6858000"/>
              <a:gd name="connsiteX4" fmla="*/ 0 w 6629751"/>
              <a:gd name="connsiteY4" fmla="*/ 0 h 6858000"/>
              <a:gd name="connsiteX0" fmla="*/ 0 w 6629751"/>
              <a:gd name="connsiteY0" fmla="*/ 0 h 6858000"/>
              <a:gd name="connsiteX1" fmla="*/ 5025540 w 6629751"/>
              <a:gd name="connsiteY1" fmla="*/ 0 h 6858000"/>
              <a:gd name="connsiteX2" fmla="*/ 6629751 w 6629751"/>
              <a:gd name="connsiteY2" fmla="*/ 6858000 h 6858000"/>
              <a:gd name="connsiteX3" fmla="*/ 0 w 6629751"/>
              <a:gd name="connsiteY3" fmla="*/ 6858000 h 6858000"/>
              <a:gd name="connsiteX4" fmla="*/ 0 w 6629751"/>
              <a:gd name="connsiteY4" fmla="*/ 0 h 6858000"/>
              <a:gd name="connsiteX0" fmla="*/ 0 w 6629751"/>
              <a:gd name="connsiteY0" fmla="*/ 0 h 6858000"/>
              <a:gd name="connsiteX1" fmla="*/ 6324951 w 6629751"/>
              <a:gd name="connsiteY1" fmla="*/ 0 h 6858000"/>
              <a:gd name="connsiteX2" fmla="*/ 6629751 w 6629751"/>
              <a:gd name="connsiteY2" fmla="*/ 6858000 h 6858000"/>
              <a:gd name="connsiteX3" fmla="*/ 0 w 6629751"/>
              <a:gd name="connsiteY3" fmla="*/ 6858000 h 6858000"/>
              <a:gd name="connsiteX4" fmla="*/ 0 w 6629751"/>
              <a:gd name="connsiteY4" fmla="*/ 0 h 6858000"/>
              <a:gd name="connsiteX0" fmla="*/ 0 w 6629751"/>
              <a:gd name="connsiteY0" fmla="*/ 0 h 6858000"/>
              <a:gd name="connsiteX1" fmla="*/ 6324951 w 6629751"/>
              <a:gd name="connsiteY1" fmla="*/ 0 h 6858000"/>
              <a:gd name="connsiteX2" fmla="*/ 6399814 w 6629751"/>
              <a:gd name="connsiteY2" fmla="*/ 1614905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92319 w 6629751"/>
              <a:gd name="connsiteY2" fmla="*/ 1443789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92319 w 6629751"/>
              <a:gd name="connsiteY2" fmla="*/ 1443789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92319 w 6629751"/>
              <a:gd name="connsiteY2" fmla="*/ 1443789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92319 w 6629751"/>
              <a:gd name="connsiteY2" fmla="*/ 1443789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54887 w 6629751"/>
              <a:gd name="connsiteY2" fmla="*/ 2042695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54887 w 6629751"/>
              <a:gd name="connsiteY2" fmla="*/ 2042695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54887 w 6629751"/>
              <a:gd name="connsiteY2" fmla="*/ 2042695 h 6858000"/>
              <a:gd name="connsiteX3" fmla="*/ 6629751 w 6629751"/>
              <a:gd name="connsiteY3" fmla="*/ 6858000 h 6858000"/>
              <a:gd name="connsiteX4" fmla="*/ 0 w 6629751"/>
              <a:gd name="connsiteY4" fmla="*/ 6858000 h 6858000"/>
              <a:gd name="connsiteX5" fmla="*/ 0 w 6629751"/>
              <a:gd name="connsiteY5" fmla="*/ 0 h 6858000"/>
              <a:gd name="connsiteX0" fmla="*/ 0 w 6616653"/>
              <a:gd name="connsiteY0" fmla="*/ 0 h 6874042"/>
              <a:gd name="connsiteX1" fmla="*/ 6324951 w 6616653"/>
              <a:gd name="connsiteY1" fmla="*/ 0 h 6874042"/>
              <a:gd name="connsiteX2" fmla="*/ 6554887 w 6616653"/>
              <a:gd name="connsiteY2" fmla="*/ 2042695 h 6874042"/>
              <a:gd name="connsiteX3" fmla="*/ 6014804 w 6616653"/>
              <a:gd name="connsiteY3" fmla="*/ 6874042 h 6874042"/>
              <a:gd name="connsiteX4" fmla="*/ 0 w 6616653"/>
              <a:gd name="connsiteY4" fmla="*/ 6858000 h 6874042"/>
              <a:gd name="connsiteX5" fmla="*/ 0 w 6616653"/>
              <a:gd name="connsiteY5" fmla="*/ 0 h 6874042"/>
              <a:gd name="connsiteX0" fmla="*/ 0 w 6616653"/>
              <a:gd name="connsiteY0" fmla="*/ 0 h 6868694"/>
              <a:gd name="connsiteX1" fmla="*/ 6324951 w 6616653"/>
              <a:gd name="connsiteY1" fmla="*/ 0 h 6868694"/>
              <a:gd name="connsiteX2" fmla="*/ 6554887 w 6616653"/>
              <a:gd name="connsiteY2" fmla="*/ 2042695 h 6868694"/>
              <a:gd name="connsiteX3" fmla="*/ 6389120 w 6616653"/>
              <a:gd name="connsiteY3" fmla="*/ 6868694 h 6868694"/>
              <a:gd name="connsiteX4" fmla="*/ 0 w 6616653"/>
              <a:gd name="connsiteY4" fmla="*/ 6858000 h 6868694"/>
              <a:gd name="connsiteX5" fmla="*/ 0 w 6616653"/>
              <a:gd name="connsiteY5" fmla="*/ 0 h 6868694"/>
              <a:gd name="connsiteX0" fmla="*/ 0 w 6616653"/>
              <a:gd name="connsiteY0" fmla="*/ 0 h 6868694"/>
              <a:gd name="connsiteX1" fmla="*/ 6324951 w 6616653"/>
              <a:gd name="connsiteY1" fmla="*/ 0 h 6868694"/>
              <a:gd name="connsiteX2" fmla="*/ 6554887 w 6616653"/>
              <a:gd name="connsiteY2" fmla="*/ 2042695 h 6868694"/>
              <a:gd name="connsiteX3" fmla="*/ 6389120 w 6616653"/>
              <a:gd name="connsiteY3" fmla="*/ 6868694 h 6868694"/>
              <a:gd name="connsiteX4" fmla="*/ 0 w 6616653"/>
              <a:gd name="connsiteY4" fmla="*/ 6858000 h 6868694"/>
              <a:gd name="connsiteX5" fmla="*/ 0 w 6616653"/>
              <a:gd name="connsiteY5" fmla="*/ 0 h 6868694"/>
              <a:gd name="connsiteX0" fmla="*/ 0 w 6616653"/>
              <a:gd name="connsiteY0" fmla="*/ 0 h 6868694"/>
              <a:gd name="connsiteX1" fmla="*/ 6324951 w 6616653"/>
              <a:gd name="connsiteY1" fmla="*/ 0 h 6868694"/>
              <a:gd name="connsiteX2" fmla="*/ 6554887 w 6616653"/>
              <a:gd name="connsiteY2" fmla="*/ 2042695 h 6868694"/>
              <a:gd name="connsiteX3" fmla="*/ 6389120 w 6616653"/>
              <a:gd name="connsiteY3" fmla="*/ 6868694 h 6868694"/>
              <a:gd name="connsiteX4" fmla="*/ 0 w 6616653"/>
              <a:gd name="connsiteY4" fmla="*/ 6858000 h 6868694"/>
              <a:gd name="connsiteX5" fmla="*/ 0 w 6616653"/>
              <a:gd name="connsiteY5" fmla="*/ 0 h 6868694"/>
              <a:gd name="connsiteX0" fmla="*/ 0 w 6627491"/>
              <a:gd name="connsiteY0" fmla="*/ 0 h 6868694"/>
              <a:gd name="connsiteX1" fmla="*/ 6324951 w 6627491"/>
              <a:gd name="connsiteY1" fmla="*/ 0 h 6868694"/>
              <a:gd name="connsiteX2" fmla="*/ 6554887 w 6627491"/>
              <a:gd name="connsiteY2" fmla="*/ 2042695 h 6868694"/>
              <a:gd name="connsiteX3" fmla="*/ 6389120 w 6627491"/>
              <a:gd name="connsiteY3" fmla="*/ 6868694 h 6868694"/>
              <a:gd name="connsiteX4" fmla="*/ 0 w 6627491"/>
              <a:gd name="connsiteY4" fmla="*/ 6858000 h 6868694"/>
              <a:gd name="connsiteX5" fmla="*/ 0 w 6627491"/>
              <a:gd name="connsiteY5" fmla="*/ 0 h 6868694"/>
              <a:gd name="connsiteX0" fmla="*/ 0 w 6636052"/>
              <a:gd name="connsiteY0" fmla="*/ 0 h 6868694"/>
              <a:gd name="connsiteX1" fmla="*/ 6324951 w 6636052"/>
              <a:gd name="connsiteY1" fmla="*/ 0 h 6868694"/>
              <a:gd name="connsiteX2" fmla="*/ 6554887 w 6636052"/>
              <a:gd name="connsiteY2" fmla="*/ 2042695 h 6868694"/>
              <a:gd name="connsiteX3" fmla="*/ 6389120 w 6636052"/>
              <a:gd name="connsiteY3" fmla="*/ 6868694 h 6868694"/>
              <a:gd name="connsiteX4" fmla="*/ 0 w 6636052"/>
              <a:gd name="connsiteY4" fmla="*/ 6858000 h 6868694"/>
              <a:gd name="connsiteX5" fmla="*/ 0 w 6636052"/>
              <a:gd name="connsiteY5" fmla="*/ 0 h 6868694"/>
              <a:gd name="connsiteX0" fmla="*/ 0 w 6636052"/>
              <a:gd name="connsiteY0" fmla="*/ 0 h 6868822"/>
              <a:gd name="connsiteX1" fmla="*/ 6324951 w 6636052"/>
              <a:gd name="connsiteY1" fmla="*/ 0 h 6868822"/>
              <a:gd name="connsiteX2" fmla="*/ 6554887 w 6636052"/>
              <a:gd name="connsiteY2" fmla="*/ 2042695 h 6868822"/>
              <a:gd name="connsiteX3" fmla="*/ 6389120 w 6636052"/>
              <a:gd name="connsiteY3" fmla="*/ 6868694 h 6868822"/>
              <a:gd name="connsiteX4" fmla="*/ 2083100 w 6636052"/>
              <a:gd name="connsiteY4" fmla="*/ 6868822 h 6868822"/>
              <a:gd name="connsiteX5" fmla="*/ 0 w 6636052"/>
              <a:gd name="connsiteY5" fmla="*/ 0 h 6868822"/>
              <a:gd name="connsiteX0" fmla="*/ 0 w 4596237"/>
              <a:gd name="connsiteY0" fmla="*/ 5411 h 6868822"/>
              <a:gd name="connsiteX1" fmla="*/ 4285136 w 4596237"/>
              <a:gd name="connsiteY1" fmla="*/ 0 h 6868822"/>
              <a:gd name="connsiteX2" fmla="*/ 4515072 w 4596237"/>
              <a:gd name="connsiteY2" fmla="*/ 2042695 h 6868822"/>
              <a:gd name="connsiteX3" fmla="*/ 4349305 w 4596237"/>
              <a:gd name="connsiteY3" fmla="*/ 6868694 h 6868822"/>
              <a:gd name="connsiteX4" fmla="*/ 43285 w 4596237"/>
              <a:gd name="connsiteY4" fmla="*/ 6868822 h 6868822"/>
              <a:gd name="connsiteX5" fmla="*/ 0 w 4596237"/>
              <a:gd name="connsiteY5" fmla="*/ 5411 h 6868822"/>
              <a:gd name="connsiteX0" fmla="*/ 0 w 4596237"/>
              <a:gd name="connsiteY0" fmla="*/ 5411 h 6868822"/>
              <a:gd name="connsiteX1" fmla="*/ 4285136 w 4596237"/>
              <a:gd name="connsiteY1" fmla="*/ 0 h 6868822"/>
              <a:gd name="connsiteX2" fmla="*/ 4515072 w 4596237"/>
              <a:gd name="connsiteY2" fmla="*/ 2042695 h 6868822"/>
              <a:gd name="connsiteX3" fmla="*/ 4349305 w 4596237"/>
              <a:gd name="connsiteY3" fmla="*/ 6868694 h 6868822"/>
              <a:gd name="connsiteX4" fmla="*/ 11201 w 4596237"/>
              <a:gd name="connsiteY4" fmla="*/ 6868822 h 6868822"/>
              <a:gd name="connsiteX5" fmla="*/ 0 w 4596237"/>
              <a:gd name="connsiteY5" fmla="*/ 5411 h 6868822"/>
              <a:gd name="connsiteX0" fmla="*/ 0 w 4596237"/>
              <a:gd name="connsiteY0" fmla="*/ 5411 h 6868822"/>
              <a:gd name="connsiteX1" fmla="*/ 4285136 w 4596237"/>
              <a:gd name="connsiteY1" fmla="*/ 0 h 6868822"/>
              <a:gd name="connsiteX2" fmla="*/ 4515072 w 4596237"/>
              <a:gd name="connsiteY2" fmla="*/ 2042695 h 6868822"/>
              <a:gd name="connsiteX3" fmla="*/ 4349305 w 4596237"/>
              <a:gd name="connsiteY3" fmla="*/ 6868694 h 6868822"/>
              <a:gd name="connsiteX4" fmla="*/ 11201 w 4596237"/>
              <a:gd name="connsiteY4" fmla="*/ 6868822 h 6868822"/>
              <a:gd name="connsiteX5" fmla="*/ 0 w 4596237"/>
              <a:gd name="connsiteY5" fmla="*/ 5411 h 6868822"/>
              <a:gd name="connsiteX0" fmla="*/ 0 w 4596237"/>
              <a:gd name="connsiteY0" fmla="*/ 5411 h 6868694"/>
              <a:gd name="connsiteX1" fmla="*/ 4285136 w 4596237"/>
              <a:gd name="connsiteY1" fmla="*/ 0 h 6868694"/>
              <a:gd name="connsiteX2" fmla="*/ 4515072 w 4596237"/>
              <a:gd name="connsiteY2" fmla="*/ 2042695 h 6868694"/>
              <a:gd name="connsiteX3" fmla="*/ 4349305 w 4596237"/>
              <a:gd name="connsiteY3" fmla="*/ 6868694 h 6868694"/>
              <a:gd name="connsiteX4" fmla="*/ 1858855 w 4596237"/>
              <a:gd name="connsiteY4" fmla="*/ 6859395 h 6868694"/>
              <a:gd name="connsiteX5" fmla="*/ 0 w 4596237"/>
              <a:gd name="connsiteY5" fmla="*/ 5411 h 6868694"/>
              <a:gd name="connsiteX0" fmla="*/ 0 w 2899413"/>
              <a:gd name="connsiteY0" fmla="*/ 5411 h 6868694"/>
              <a:gd name="connsiteX1" fmla="*/ 2588312 w 2899413"/>
              <a:gd name="connsiteY1" fmla="*/ 0 h 6868694"/>
              <a:gd name="connsiteX2" fmla="*/ 2818248 w 2899413"/>
              <a:gd name="connsiteY2" fmla="*/ 2042695 h 6868694"/>
              <a:gd name="connsiteX3" fmla="*/ 2652481 w 2899413"/>
              <a:gd name="connsiteY3" fmla="*/ 6868694 h 6868694"/>
              <a:gd name="connsiteX4" fmla="*/ 162031 w 2899413"/>
              <a:gd name="connsiteY4" fmla="*/ 6859395 h 6868694"/>
              <a:gd name="connsiteX5" fmla="*/ 0 w 2899413"/>
              <a:gd name="connsiteY5" fmla="*/ 5411 h 6868694"/>
              <a:gd name="connsiteX0" fmla="*/ 0 w 2776864"/>
              <a:gd name="connsiteY0" fmla="*/ 0 h 6882137"/>
              <a:gd name="connsiteX1" fmla="*/ 2465763 w 2776864"/>
              <a:gd name="connsiteY1" fmla="*/ 13443 h 6882137"/>
              <a:gd name="connsiteX2" fmla="*/ 2695699 w 2776864"/>
              <a:gd name="connsiteY2" fmla="*/ 2056138 h 6882137"/>
              <a:gd name="connsiteX3" fmla="*/ 2529932 w 2776864"/>
              <a:gd name="connsiteY3" fmla="*/ 6882137 h 6882137"/>
              <a:gd name="connsiteX4" fmla="*/ 39482 w 2776864"/>
              <a:gd name="connsiteY4" fmla="*/ 6872838 h 6882137"/>
              <a:gd name="connsiteX5" fmla="*/ 0 w 2776864"/>
              <a:gd name="connsiteY5" fmla="*/ 0 h 6882137"/>
              <a:gd name="connsiteX0" fmla="*/ 167967 w 2737441"/>
              <a:gd name="connsiteY0" fmla="*/ 24265 h 6868694"/>
              <a:gd name="connsiteX1" fmla="*/ 2426340 w 2737441"/>
              <a:gd name="connsiteY1" fmla="*/ 0 h 6868694"/>
              <a:gd name="connsiteX2" fmla="*/ 2656276 w 2737441"/>
              <a:gd name="connsiteY2" fmla="*/ 2042695 h 6868694"/>
              <a:gd name="connsiteX3" fmla="*/ 2490509 w 2737441"/>
              <a:gd name="connsiteY3" fmla="*/ 6868694 h 6868694"/>
              <a:gd name="connsiteX4" fmla="*/ 59 w 2737441"/>
              <a:gd name="connsiteY4" fmla="*/ 6859395 h 6868694"/>
              <a:gd name="connsiteX5" fmla="*/ 167967 w 2737441"/>
              <a:gd name="connsiteY5" fmla="*/ 24265 h 6868694"/>
              <a:gd name="connsiteX0" fmla="*/ 0 w 2776864"/>
              <a:gd name="connsiteY0" fmla="*/ 14838 h 6868694"/>
              <a:gd name="connsiteX1" fmla="*/ 2465763 w 2776864"/>
              <a:gd name="connsiteY1" fmla="*/ 0 h 6868694"/>
              <a:gd name="connsiteX2" fmla="*/ 2695699 w 2776864"/>
              <a:gd name="connsiteY2" fmla="*/ 2042695 h 6868694"/>
              <a:gd name="connsiteX3" fmla="*/ 2529932 w 2776864"/>
              <a:gd name="connsiteY3" fmla="*/ 6868694 h 6868694"/>
              <a:gd name="connsiteX4" fmla="*/ 39482 w 2776864"/>
              <a:gd name="connsiteY4" fmla="*/ 6859395 h 6868694"/>
              <a:gd name="connsiteX5" fmla="*/ 0 w 2776864"/>
              <a:gd name="connsiteY5" fmla="*/ 14838 h 6868694"/>
              <a:gd name="connsiteX0" fmla="*/ 17465 w 2794329"/>
              <a:gd name="connsiteY0" fmla="*/ 14838 h 6868822"/>
              <a:gd name="connsiteX1" fmla="*/ 2483228 w 2794329"/>
              <a:gd name="connsiteY1" fmla="*/ 0 h 6868822"/>
              <a:gd name="connsiteX2" fmla="*/ 2713164 w 2794329"/>
              <a:gd name="connsiteY2" fmla="*/ 2042695 h 6868822"/>
              <a:gd name="connsiteX3" fmla="*/ 2547397 w 2794329"/>
              <a:gd name="connsiteY3" fmla="*/ 6868694 h 6868822"/>
              <a:gd name="connsiteX4" fmla="*/ 387 w 2794329"/>
              <a:gd name="connsiteY4" fmla="*/ 6868822 h 6868822"/>
              <a:gd name="connsiteX5" fmla="*/ 17465 w 2794329"/>
              <a:gd name="connsiteY5" fmla="*/ 14838 h 6868822"/>
              <a:gd name="connsiteX0" fmla="*/ 0 w 2795718"/>
              <a:gd name="connsiteY0" fmla="*/ 24265 h 6868822"/>
              <a:gd name="connsiteX1" fmla="*/ 2484617 w 2795718"/>
              <a:gd name="connsiteY1" fmla="*/ 0 h 6868822"/>
              <a:gd name="connsiteX2" fmla="*/ 2714553 w 2795718"/>
              <a:gd name="connsiteY2" fmla="*/ 2042695 h 6868822"/>
              <a:gd name="connsiteX3" fmla="*/ 2548786 w 2795718"/>
              <a:gd name="connsiteY3" fmla="*/ 6868694 h 6868822"/>
              <a:gd name="connsiteX4" fmla="*/ 1776 w 2795718"/>
              <a:gd name="connsiteY4" fmla="*/ 6868822 h 6868822"/>
              <a:gd name="connsiteX5" fmla="*/ 0 w 2795718"/>
              <a:gd name="connsiteY5" fmla="*/ 24265 h 6868822"/>
              <a:gd name="connsiteX0" fmla="*/ 8250 w 2794541"/>
              <a:gd name="connsiteY0" fmla="*/ 14838 h 6868822"/>
              <a:gd name="connsiteX1" fmla="*/ 2483440 w 2794541"/>
              <a:gd name="connsiteY1" fmla="*/ 0 h 6868822"/>
              <a:gd name="connsiteX2" fmla="*/ 2713376 w 2794541"/>
              <a:gd name="connsiteY2" fmla="*/ 2042695 h 6868822"/>
              <a:gd name="connsiteX3" fmla="*/ 2547609 w 2794541"/>
              <a:gd name="connsiteY3" fmla="*/ 6868694 h 6868822"/>
              <a:gd name="connsiteX4" fmla="*/ 599 w 2794541"/>
              <a:gd name="connsiteY4" fmla="*/ 6868822 h 6868822"/>
              <a:gd name="connsiteX5" fmla="*/ 8250 w 2794541"/>
              <a:gd name="connsiteY5" fmla="*/ 14838 h 6868822"/>
              <a:gd name="connsiteX0" fmla="*/ 8250 w 2794541"/>
              <a:gd name="connsiteY0" fmla="*/ 5411 h 6868822"/>
              <a:gd name="connsiteX1" fmla="*/ 2483440 w 2794541"/>
              <a:gd name="connsiteY1" fmla="*/ 0 h 6868822"/>
              <a:gd name="connsiteX2" fmla="*/ 2713376 w 2794541"/>
              <a:gd name="connsiteY2" fmla="*/ 2042695 h 6868822"/>
              <a:gd name="connsiteX3" fmla="*/ 2547609 w 2794541"/>
              <a:gd name="connsiteY3" fmla="*/ 6868694 h 6868822"/>
              <a:gd name="connsiteX4" fmla="*/ 599 w 2794541"/>
              <a:gd name="connsiteY4" fmla="*/ 6868822 h 6868822"/>
              <a:gd name="connsiteX5" fmla="*/ 8250 w 2794541"/>
              <a:gd name="connsiteY5" fmla="*/ 5411 h 686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4541" h="6868822">
                <a:moveTo>
                  <a:pt x="8250" y="5411"/>
                </a:moveTo>
                <a:lnTo>
                  <a:pt x="2483440" y="0"/>
                </a:lnTo>
                <a:cubicBezTo>
                  <a:pt x="2636732" y="513347"/>
                  <a:pt x="2939748" y="1080169"/>
                  <a:pt x="2713376" y="2042695"/>
                </a:cubicBezTo>
                <a:cubicBezTo>
                  <a:pt x="1816801" y="5323305"/>
                  <a:pt x="2198248" y="5315283"/>
                  <a:pt x="2547609" y="6868694"/>
                </a:cubicBezTo>
                <a:lnTo>
                  <a:pt x="599" y="6868822"/>
                </a:lnTo>
                <a:cubicBezTo>
                  <a:pt x="-3135" y="4581018"/>
                  <a:pt x="11984" y="2293215"/>
                  <a:pt x="8250" y="5411"/>
                </a:cubicBezTo>
                <a:close/>
              </a:path>
            </a:pathLst>
          </a:custGeom>
          <a:gradFill flip="none" rotWithShape="1">
            <a:gsLst>
              <a:gs pos="0">
                <a:schemeClr val="accent1"/>
              </a:gs>
              <a:gs pos="100000">
                <a:srgbClr val="7FBDBB"/>
              </a:gs>
            </a:gsLst>
            <a:lin ang="8400000" scaled="0"/>
            <a:tileRect/>
          </a:gradFill>
        </p:spPr>
        <p:txBody>
          <a:bodyPr vert="horz" lIns="0" tIns="0" rIns="0" bIns="0" rtlCol="0" anchor="ctr" anchorCtr="0">
            <a:normAutofit/>
          </a:bodyPr>
          <a:lstStyle>
            <a:lvl1pPr marL="0" indent="0" algn="ctr" defTabSz="914400" rtl="0" eaLnBrk="1" latinLnBrk="0" hangingPunct="1">
              <a:spcBef>
                <a:spcPts val="1800"/>
              </a:spcBef>
              <a:buClr>
                <a:schemeClr val="accent1"/>
              </a:buClr>
              <a:buFont typeface="Arial" pitchFamily="34" charset="0"/>
              <a:buNone/>
              <a:defRPr sz="3200" kern="1200" baseline="0">
                <a:solidFill>
                  <a:schemeClr val="bg2"/>
                </a:solidFill>
                <a:latin typeface="+mn-lt"/>
                <a:ea typeface="+mn-ea"/>
                <a:cs typeface="+mn-cs"/>
              </a:defRPr>
            </a:lvl1pPr>
            <a:lvl2pPr marL="457200" indent="0" algn="l" defTabSz="914400" rtl="0" eaLnBrk="1" latinLnBrk="0" hangingPunct="1">
              <a:spcBef>
                <a:spcPts val="300"/>
              </a:spcBef>
              <a:buClr>
                <a:schemeClr val="accent1"/>
              </a:buClr>
              <a:buFont typeface="Arial" pitchFamily="34" charset="0"/>
              <a:buNone/>
              <a:defRPr sz="2800" kern="1200">
                <a:solidFill>
                  <a:schemeClr val="bg2"/>
                </a:solidFill>
                <a:latin typeface="+mn-lt"/>
                <a:ea typeface="+mn-ea"/>
                <a:cs typeface="+mn-cs"/>
              </a:defRPr>
            </a:lvl2pPr>
            <a:lvl3pPr marL="914400" indent="0" algn="l" defTabSz="914400" rtl="0" eaLnBrk="1" latinLnBrk="0" hangingPunct="1">
              <a:spcBef>
                <a:spcPts val="300"/>
              </a:spcBef>
              <a:buClr>
                <a:schemeClr val="accent1"/>
              </a:buClr>
              <a:buFont typeface="Arial" pitchFamily="34" charset="0"/>
              <a:buNone/>
              <a:defRPr sz="2400" kern="1200">
                <a:solidFill>
                  <a:schemeClr val="bg2"/>
                </a:solidFill>
                <a:latin typeface="+mn-lt"/>
                <a:ea typeface="+mn-ea"/>
                <a:cs typeface="+mn-cs"/>
              </a:defRPr>
            </a:lvl3pPr>
            <a:lvl4pPr marL="1371600" indent="0" algn="l" defTabSz="914400" rtl="0" eaLnBrk="1" latinLnBrk="0" hangingPunct="1">
              <a:spcBef>
                <a:spcPts val="300"/>
              </a:spcBef>
              <a:buClr>
                <a:schemeClr val="accent1"/>
              </a:buClr>
              <a:buFont typeface="Arial" pitchFamily="34" charset="0"/>
              <a:buNone/>
              <a:defRPr sz="2000" kern="1200">
                <a:solidFill>
                  <a:schemeClr val="bg2"/>
                </a:solidFill>
                <a:latin typeface="+mn-lt"/>
                <a:ea typeface="+mn-ea"/>
                <a:cs typeface="+mn-cs"/>
              </a:defRPr>
            </a:lvl4pPr>
            <a:lvl5pPr marL="1828800" indent="0" algn="l" defTabSz="914400" rtl="0" eaLnBrk="1" latinLnBrk="0" hangingPunct="1">
              <a:spcBef>
                <a:spcPct val="20000"/>
              </a:spcBef>
              <a:buClr>
                <a:schemeClr val="accent1"/>
              </a:buClr>
              <a:buFont typeface="Arial" pitchFamily="34" charset="0"/>
              <a:buNone/>
              <a:defRPr sz="2000" kern="1200">
                <a:solidFill>
                  <a:schemeClr val="bg2"/>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endParaRPr lang="sv-SE" dirty="0"/>
          </a:p>
        </p:txBody>
      </p:sp>
    </p:spTree>
    <p:extLst>
      <p:ext uri="{BB962C8B-B14F-4D97-AF65-F5344CB8AC3E}">
        <p14:creationId xmlns:p14="http://schemas.microsoft.com/office/powerpoint/2010/main" val="2449032271"/>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pitelsida - 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3996247" y="908720"/>
            <a:ext cx="3564049" cy="1368152"/>
          </a:xfrm>
        </p:spPr>
        <p:txBody>
          <a:bodyPr anchor="b" anchorCtr="0"/>
          <a:lstStyle>
            <a:lvl1pPr>
              <a:lnSpc>
                <a:spcPct val="40000"/>
              </a:lnSpc>
              <a:defRPr sz="11400" b="0">
                <a:solidFill>
                  <a:schemeClr val="accent1"/>
                </a:solidFill>
              </a:defRPr>
            </a:lvl1pPr>
          </a:lstStyle>
          <a:p>
            <a:r>
              <a:rPr lang="sv-SE" dirty="0"/>
              <a:t>Nr</a:t>
            </a:r>
          </a:p>
        </p:txBody>
      </p:sp>
      <p:sp>
        <p:nvSpPr>
          <p:cNvPr id="3" name="Underrubrik 2"/>
          <p:cNvSpPr>
            <a:spLocks noGrp="1"/>
          </p:cNvSpPr>
          <p:nvPr>
            <p:ph type="subTitle" idx="1" hasCustomPrompt="1"/>
          </p:nvPr>
        </p:nvSpPr>
        <p:spPr>
          <a:xfrm>
            <a:off x="5148064" y="2420888"/>
            <a:ext cx="2424311" cy="1944216"/>
          </a:xfrm>
          <a:prstGeom prst="rect">
            <a:avLst/>
          </a:prstGeom>
        </p:spPr>
        <p:txBody>
          <a:bodyPr>
            <a:noAutofit/>
          </a:bodyPr>
          <a:lstStyle>
            <a:lvl1pPr marL="0" indent="0" algn="l">
              <a:lnSpc>
                <a:spcPct val="100000"/>
              </a:lnSpc>
              <a:spcBef>
                <a:spcPts val="0"/>
              </a:spcBef>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Ingress</a:t>
            </a:r>
          </a:p>
        </p:txBody>
      </p:sp>
      <p:sp>
        <p:nvSpPr>
          <p:cNvPr id="7" name="Platshållare för bild 2"/>
          <p:cNvSpPr>
            <a:spLocks noGrp="1"/>
          </p:cNvSpPr>
          <p:nvPr>
            <p:ph type="pic" idx="15"/>
          </p:nvPr>
        </p:nvSpPr>
        <p:spPr>
          <a:xfrm>
            <a:off x="-8568" y="-10822"/>
            <a:ext cx="2778633" cy="6868884"/>
          </a:xfrm>
          <a:custGeom>
            <a:avLst/>
            <a:gdLst>
              <a:gd name="connsiteX0" fmla="*/ 0 w 6629751"/>
              <a:gd name="connsiteY0" fmla="*/ 0 h 6858000"/>
              <a:gd name="connsiteX1" fmla="*/ 6629751 w 6629751"/>
              <a:gd name="connsiteY1" fmla="*/ 0 h 6858000"/>
              <a:gd name="connsiteX2" fmla="*/ 6629751 w 6629751"/>
              <a:gd name="connsiteY2" fmla="*/ 6858000 h 6858000"/>
              <a:gd name="connsiteX3" fmla="*/ 0 w 6629751"/>
              <a:gd name="connsiteY3" fmla="*/ 6858000 h 6858000"/>
              <a:gd name="connsiteX4" fmla="*/ 0 w 6629751"/>
              <a:gd name="connsiteY4" fmla="*/ 0 h 6858000"/>
              <a:gd name="connsiteX0" fmla="*/ 0 w 6629751"/>
              <a:gd name="connsiteY0" fmla="*/ 0 h 6858000"/>
              <a:gd name="connsiteX1" fmla="*/ 5025540 w 6629751"/>
              <a:gd name="connsiteY1" fmla="*/ 0 h 6858000"/>
              <a:gd name="connsiteX2" fmla="*/ 6629751 w 6629751"/>
              <a:gd name="connsiteY2" fmla="*/ 6858000 h 6858000"/>
              <a:gd name="connsiteX3" fmla="*/ 0 w 6629751"/>
              <a:gd name="connsiteY3" fmla="*/ 6858000 h 6858000"/>
              <a:gd name="connsiteX4" fmla="*/ 0 w 6629751"/>
              <a:gd name="connsiteY4" fmla="*/ 0 h 6858000"/>
              <a:gd name="connsiteX0" fmla="*/ 0 w 6629751"/>
              <a:gd name="connsiteY0" fmla="*/ 0 h 6858000"/>
              <a:gd name="connsiteX1" fmla="*/ 6324951 w 6629751"/>
              <a:gd name="connsiteY1" fmla="*/ 0 h 6858000"/>
              <a:gd name="connsiteX2" fmla="*/ 6629751 w 6629751"/>
              <a:gd name="connsiteY2" fmla="*/ 6858000 h 6858000"/>
              <a:gd name="connsiteX3" fmla="*/ 0 w 6629751"/>
              <a:gd name="connsiteY3" fmla="*/ 6858000 h 6858000"/>
              <a:gd name="connsiteX4" fmla="*/ 0 w 6629751"/>
              <a:gd name="connsiteY4" fmla="*/ 0 h 6858000"/>
              <a:gd name="connsiteX0" fmla="*/ 0 w 6629751"/>
              <a:gd name="connsiteY0" fmla="*/ 0 h 6858000"/>
              <a:gd name="connsiteX1" fmla="*/ 6324951 w 6629751"/>
              <a:gd name="connsiteY1" fmla="*/ 0 h 6858000"/>
              <a:gd name="connsiteX2" fmla="*/ 6399814 w 6629751"/>
              <a:gd name="connsiteY2" fmla="*/ 1614905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92319 w 6629751"/>
              <a:gd name="connsiteY2" fmla="*/ 1443789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92319 w 6629751"/>
              <a:gd name="connsiteY2" fmla="*/ 1443789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92319 w 6629751"/>
              <a:gd name="connsiteY2" fmla="*/ 1443789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92319 w 6629751"/>
              <a:gd name="connsiteY2" fmla="*/ 1443789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54887 w 6629751"/>
              <a:gd name="connsiteY2" fmla="*/ 2042695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54887 w 6629751"/>
              <a:gd name="connsiteY2" fmla="*/ 2042695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54887 w 6629751"/>
              <a:gd name="connsiteY2" fmla="*/ 2042695 h 6858000"/>
              <a:gd name="connsiteX3" fmla="*/ 6629751 w 6629751"/>
              <a:gd name="connsiteY3" fmla="*/ 6858000 h 6858000"/>
              <a:gd name="connsiteX4" fmla="*/ 0 w 6629751"/>
              <a:gd name="connsiteY4" fmla="*/ 6858000 h 6858000"/>
              <a:gd name="connsiteX5" fmla="*/ 0 w 6629751"/>
              <a:gd name="connsiteY5" fmla="*/ 0 h 6858000"/>
              <a:gd name="connsiteX0" fmla="*/ 0 w 6616653"/>
              <a:gd name="connsiteY0" fmla="*/ 0 h 6874042"/>
              <a:gd name="connsiteX1" fmla="*/ 6324951 w 6616653"/>
              <a:gd name="connsiteY1" fmla="*/ 0 h 6874042"/>
              <a:gd name="connsiteX2" fmla="*/ 6554887 w 6616653"/>
              <a:gd name="connsiteY2" fmla="*/ 2042695 h 6874042"/>
              <a:gd name="connsiteX3" fmla="*/ 6014804 w 6616653"/>
              <a:gd name="connsiteY3" fmla="*/ 6874042 h 6874042"/>
              <a:gd name="connsiteX4" fmla="*/ 0 w 6616653"/>
              <a:gd name="connsiteY4" fmla="*/ 6858000 h 6874042"/>
              <a:gd name="connsiteX5" fmla="*/ 0 w 6616653"/>
              <a:gd name="connsiteY5" fmla="*/ 0 h 6874042"/>
              <a:gd name="connsiteX0" fmla="*/ 0 w 6616653"/>
              <a:gd name="connsiteY0" fmla="*/ 0 h 6868694"/>
              <a:gd name="connsiteX1" fmla="*/ 6324951 w 6616653"/>
              <a:gd name="connsiteY1" fmla="*/ 0 h 6868694"/>
              <a:gd name="connsiteX2" fmla="*/ 6554887 w 6616653"/>
              <a:gd name="connsiteY2" fmla="*/ 2042695 h 6868694"/>
              <a:gd name="connsiteX3" fmla="*/ 6389120 w 6616653"/>
              <a:gd name="connsiteY3" fmla="*/ 6868694 h 6868694"/>
              <a:gd name="connsiteX4" fmla="*/ 0 w 6616653"/>
              <a:gd name="connsiteY4" fmla="*/ 6858000 h 6868694"/>
              <a:gd name="connsiteX5" fmla="*/ 0 w 6616653"/>
              <a:gd name="connsiteY5" fmla="*/ 0 h 6868694"/>
              <a:gd name="connsiteX0" fmla="*/ 0 w 6616653"/>
              <a:gd name="connsiteY0" fmla="*/ 0 h 6868694"/>
              <a:gd name="connsiteX1" fmla="*/ 6324951 w 6616653"/>
              <a:gd name="connsiteY1" fmla="*/ 0 h 6868694"/>
              <a:gd name="connsiteX2" fmla="*/ 6554887 w 6616653"/>
              <a:gd name="connsiteY2" fmla="*/ 2042695 h 6868694"/>
              <a:gd name="connsiteX3" fmla="*/ 6389120 w 6616653"/>
              <a:gd name="connsiteY3" fmla="*/ 6868694 h 6868694"/>
              <a:gd name="connsiteX4" fmla="*/ 0 w 6616653"/>
              <a:gd name="connsiteY4" fmla="*/ 6858000 h 6868694"/>
              <a:gd name="connsiteX5" fmla="*/ 0 w 6616653"/>
              <a:gd name="connsiteY5" fmla="*/ 0 h 6868694"/>
              <a:gd name="connsiteX0" fmla="*/ 0 w 6616653"/>
              <a:gd name="connsiteY0" fmla="*/ 0 h 6868694"/>
              <a:gd name="connsiteX1" fmla="*/ 6324951 w 6616653"/>
              <a:gd name="connsiteY1" fmla="*/ 0 h 6868694"/>
              <a:gd name="connsiteX2" fmla="*/ 6554887 w 6616653"/>
              <a:gd name="connsiteY2" fmla="*/ 2042695 h 6868694"/>
              <a:gd name="connsiteX3" fmla="*/ 6389120 w 6616653"/>
              <a:gd name="connsiteY3" fmla="*/ 6868694 h 6868694"/>
              <a:gd name="connsiteX4" fmla="*/ 0 w 6616653"/>
              <a:gd name="connsiteY4" fmla="*/ 6858000 h 6868694"/>
              <a:gd name="connsiteX5" fmla="*/ 0 w 6616653"/>
              <a:gd name="connsiteY5" fmla="*/ 0 h 6868694"/>
              <a:gd name="connsiteX0" fmla="*/ 0 w 6627491"/>
              <a:gd name="connsiteY0" fmla="*/ 0 h 6868694"/>
              <a:gd name="connsiteX1" fmla="*/ 6324951 w 6627491"/>
              <a:gd name="connsiteY1" fmla="*/ 0 h 6868694"/>
              <a:gd name="connsiteX2" fmla="*/ 6554887 w 6627491"/>
              <a:gd name="connsiteY2" fmla="*/ 2042695 h 6868694"/>
              <a:gd name="connsiteX3" fmla="*/ 6389120 w 6627491"/>
              <a:gd name="connsiteY3" fmla="*/ 6868694 h 6868694"/>
              <a:gd name="connsiteX4" fmla="*/ 0 w 6627491"/>
              <a:gd name="connsiteY4" fmla="*/ 6858000 h 6868694"/>
              <a:gd name="connsiteX5" fmla="*/ 0 w 6627491"/>
              <a:gd name="connsiteY5" fmla="*/ 0 h 6868694"/>
              <a:gd name="connsiteX0" fmla="*/ 0 w 6636052"/>
              <a:gd name="connsiteY0" fmla="*/ 0 h 6868694"/>
              <a:gd name="connsiteX1" fmla="*/ 6324951 w 6636052"/>
              <a:gd name="connsiteY1" fmla="*/ 0 h 6868694"/>
              <a:gd name="connsiteX2" fmla="*/ 6554887 w 6636052"/>
              <a:gd name="connsiteY2" fmla="*/ 2042695 h 6868694"/>
              <a:gd name="connsiteX3" fmla="*/ 6389120 w 6636052"/>
              <a:gd name="connsiteY3" fmla="*/ 6868694 h 6868694"/>
              <a:gd name="connsiteX4" fmla="*/ 0 w 6636052"/>
              <a:gd name="connsiteY4" fmla="*/ 6858000 h 6868694"/>
              <a:gd name="connsiteX5" fmla="*/ 0 w 6636052"/>
              <a:gd name="connsiteY5" fmla="*/ 0 h 6868694"/>
              <a:gd name="connsiteX0" fmla="*/ 0 w 6636052"/>
              <a:gd name="connsiteY0" fmla="*/ 0 h 6868822"/>
              <a:gd name="connsiteX1" fmla="*/ 6324951 w 6636052"/>
              <a:gd name="connsiteY1" fmla="*/ 0 h 6868822"/>
              <a:gd name="connsiteX2" fmla="*/ 6554887 w 6636052"/>
              <a:gd name="connsiteY2" fmla="*/ 2042695 h 6868822"/>
              <a:gd name="connsiteX3" fmla="*/ 6389120 w 6636052"/>
              <a:gd name="connsiteY3" fmla="*/ 6868694 h 6868822"/>
              <a:gd name="connsiteX4" fmla="*/ 2083100 w 6636052"/>
              <a:gd name="connsiteY4" fmla="*/ 6868822 h 6868822"/>
              <a:gd name="connsiteX5" fmla="*/ 0 w 6636052"/>
              <a:gd name="connsiteY5" fmla="*/ 0 h 6868822"/>
              <a:gd name="connsiteX0" fmla="*/ 0 w 4596237"/>
              <a:gd name="connsiteY0" fmla="*/ 5411 h 6868822"/>
              <a:gd name="connsiteX1" fmla="*/ 4285136 w 4596237"/>
              <a:gd name="connsiteY1" fmla="*/ 0 h 6868822"/>
              <a:gd name="connsiteX2" fmla="*/ 4515072 w 4596237"/>
              <a:gd name="connsiteY2" fmla="*/ 2042695 h 6868822"/>
              <a:gd name="connsiteX3" fmla="*/ 4349305 w 4596237"/>
              <a:gd name="connsiteY3" fmla="*/ 6868694 h 6868822"/>
              <a:gd name="connsiteX4" fmla="*/ 43285 w 4596237"/>
              <a:gd name="connsiteY4" fmla="*/ 6868822 h 6868822"/>
              <a:gd name="connsiteX5" fmla="*/ 0 w 4596237"/>
              <a:gd name="connsiteY5" fmla="*/ 5411 h 6868822"/>
              <a:gd name="connsiteX0" fmla="*/ 0 w 4596237"/>
              <a:gd name="connsiteY0" fmla="*/ 5411 h 6868822"/>
              <a:gd name="connsiteX1" fmla="*/ 4285136 w 4596237"/>
              <a:gd name="connsiteY1" fmla="*/ 0 h 6868822"/>
              <a:gd name="connsiteX2" fmla="*/ 4515072 w 4596237"/>
              <a:gd name="connsiteY2" fmla="*/ 2042695 h 6868822"/>
              <a:gd name="connsiteX3" fmla="*/ 4349305 w 4596237"/>
              <a:gd name="connsiteY3" fmla="*/ 6868694 h 6868822"/>
              <a:gd name="connsiteX4" fmla="*/ 11201 w 4596237"/>
              <a:gd name="connsiteY4" fmla="*/ 6868822 h 6868822"/>
              <a:gd name="connsiteX5" fmla="*/ 0 w 4596237"/>
              <a:gd name="connsiteY5" fmla="*/ 5411 h 6868822"/>
              <a:gd name="connsiteX0" fmla="*/ 0 w 4596237"/>
              <a:gd name="connsiteY0" fmla="*/ 5411 h 6868822"/>
              <a:gd name="connsiteX1" fmla="*/ 4285136 w 4596237"/>
              <a:gd name="connsiteY1" fmla="*/ 0 h 6868822"/>
              <a:gd name="connsiteX2" fmla="*/ 4515072 w 4596237"/>
              <a:gd name="connsiteY2" fmla="*/ 2042695 h 6868822"/>
              <a:gd name="connsiteX3" fmla="*/ 4349305 w 4596237"/>
              <a:gd name="connsiteY3" fmla="*/ 6868694 h 6868822"/>
              <a:gd name="connsiteX4" fmla="*/ 11201 w 4596237"/>
              <a:gd name="connsiteY4" fmla="*/ 6868822 h 6868822"/>
              <a:gd name="connsiteX5" fmla="*/ 0 w 4596237"/>
              <a:gd name="connsiteY5" fmla="*/ 5411 h 6868822"/>
              <a:gd name="connsiteX0" fmla="*/ 0 w 4596237"/>
              <a:gd name="connsiteY0" fmla="*/ 5411 h 6868694"/>
              <a:gd name="connsiteX1" fmla="*/ 4285136 w 4596237"/>
              <a:gd name="connsiteY1" fmla="*/ 0 h 6868694"/>
              <a:gd name="connsiteX2" fmla="*/ 4515072 w 4596237"/>
              <a:gd name="connsiteY2" fmla="*/ 2042695 h 6868694"/>
              <a:gd name="connsiteX3" fmla="*/ 4349305 w 4596237"/>
              <a:gd name="connsiteY3" fmla="*/ 6868694 h 6868694"/>
              <a:gd name="connsiteX4" fmla="*/ 606372 w 4596237"/>
              <a:gd name="connsiteY4" fmla="*/ 6858000 h 6868694"/>
              <a:gd name="connsiteX5" fmla="*/ 0 w 4596237"/>
              <a:gd name="connsiteY5" fmla="*/ 5411 h 6868694"/>
              <a:gd name="connsiteX0" fmla="*/ 0 w 4596237"/>
              <a:gd name="connsiteY0" fmla="*/ 5411 h 6874232"/>
              <a:gd name="connsiteX1" fmla="*/ 4285136 w 4596237"/>
              <a:gd name="connsiteY1" fmla="*/ 0 h 6874232"/>
              <a:gd name="connsiteX2" fmla="*/ 4515072 w 4596237"/>
              <a:gd name="connsiteY2" fmla="*/ 2042695 h 6874232"/>
              <a:gd name="connsiteX3" fmla="*/ 4349305 w 4596237"/>
              <a:gd name="connsiteY3" fmla="*/ 6868694 h 6874232"/>
              <a:gd name="connsiteX4" fmla="*/ 1840001 w 4596237"/>
              <a:gd name="connsiteY4" fmla="*/ 6874232 h 6874232"/>
              <a:gd name="connsiteX5" fmla="*/ 0 w 4596237"/>
              <a:gd name="connsiteY5" fmla="*/ 5411 h 6874232"/>
              <a:gd name="connsiteX0" fmla="*/ 0 w 2881060"/>
              <a:gd name="connsiteY0" fmla="*/ 0 h 6874232"/>
              <a:gd name="connsiteX1" fmla="*/ 2569959 w 2881060"/>
              <a:gd name="connsiteY1" fmla="*/ 0 h 6874232"/>
              <a:gd name="connsiteX2" fmla="*/ 2799895 w 2881060"/>
              <a:gd name="connsiteY2" fmla="*/ 2042695 h 6874232"/>
              <a:gd name="connsiteX3" fmla="*/ 2634128 w 2881060"/>
              <a:gd name="connsiteY3" fmla="*/ 6868694 h 6874232"/>
              <a:gd name="connsiteX4" fmla="*/ 124824 w 2881060"/>
              <a:gd name="connsiteY4" fmla="*/ 6874232 h 6874232"/>
              <a:gd name="connsiteX5" fmla="*/ 0 w 2881060"/>
              <a:gd name="connsiteY5" fmla="*/ 0 h 6874232"/>
              <a:gd name="connsiteX0" fmla="*/ 0 w 2790154"/>
              <a:gd name="connsiteY0" fmla="*/ 0 h 6874232"/>
              <a:gd name="connsiteX1" fmla="*/ 2479053 w 2790154"/>
              <a:gd name="connsiteY1" fmla="*/ 0 h 6874232"/>
              <a:gd name="connsiteX2" fmla="*/ 2708989 w 2790154"/>
              <a:gd name="connsiteY2" fmla="*/ 2042695 h 6874232"/>
              <a:gd name="connsiteX3" fmla="*/ 2543222 w 2790154"/>
              <a:gd name="connsiteY3" fmla="*/ 6868694 h 6874232"/>
              <a:gd name="connsiteX4" fmla="*/ 33918 w 2790154"/>
              <a:gd name="connsiteY4" fmla="*/ 6874232 h 6874232"/>
              <a:gd name="connsiteX5" fmla="*/ 0 w 2790154"/>
              <a:gd name="connsiteY5" fmla="*/ 0 h 6874232"/>
              <a:gd name="connsiteX0" fmla="*/ 153305 w 2756301"/>
              <a:gd name="connsiteY0" fmla="*/ 0 h 6874232"/>
              <a:gd name="connsiteX1" fmla="*/ 2445200 w 2756301"/>
              <a:gd name="connsiteY1" fmla="*/ 0 h 6874232"/>
              <a:gd name="connsiteX2" fmla="*/ 2675136 w 2756301"/>
              <a:gd name="connsiteY2" fmla="*/ 2042695 h 6874232"/>
              <a:gd name="connsiteX3" fmla="*/ 2509369 w 2756301"/>
              <a:gd name="connsiteY3" fmla="*/ 6868694 h 6874232"/>
              <a:gd name="connsiteX4" fmla="*/ 65 w 2756301"/>
              <a:gd name="connsiteY4" fmla="*/ 6874232 h 6874232"/>
              <a:gd name="connsiteX5" fmla="*/ 153305 w 2756301"/>
              <a:gd name="connsiteY5" fmla="*/ 0 h 6874232"/>
              <a:gd name="connsiteX0" fmla="*/ 0 w 2774112"/>
              <a:gd name="connsiteY0" fmla="*/ 5347 h 6874232"/>
              <a:gd name="connsiteX1" fmla="*/ 2463011 w 2774112"/>
              <a:gd name="connsiteY1" fmla="*/ 0 h 6874232"/>
              <a:gd name="connsiteX2" fmla="*/ 2692947 w 2774112"/>
              <a:gd name="connsiteY2" fmla="*/ 2042695 h 6874232"/>
              <a:gd name="connsiteX3" fmla="*/ 2527180 w 2774112"/>
              <a:gd name="connsiteY3" fmla="*/ 6868694 h 6874232"/>
              <a:gd name="connsiteX4" fmla="*/ 17876 w 2774112"/>
              <a:gd name="connsiteY4" fmla="*/ 6874232 h 6874232"/>
              <a:gd name="connsiteX5" fmla="*/ 0 w 2774112"/>
              <a:gd name="connsiteY5" fmla="*/ 5347 h 6874232"/>
              <a:gd name="connsiteX0" fmla="*/ 4300 w 2778412"/>
              <a:gd name="connsiteY0" fmla="*/ 5347 h 6868694"/>
              <a:gd name="connsiteX1" fmla="*/ 2467311 w 2778412"/>
              <a:gd name="connsiteY1" fmla="*/ 0 h 6868694"/>
              <a:gd name="connsiteX2" fmla="*/ 2697247 w 2778412"/>
              <a:gd name="connsiteY2" fmla="*/ 2042695 h 6868694"/>
              <a:gd name="connsiteX3" fmla="*/ 2531480 w 2778412"/>
              <a:gd name="connsiteY3" fmla="*/ 6868694 h 6868694"/>
              <a:gd name="connsiteX4" fmla="*/ 786 w 2778412"/>
              <a:gd name="connsiteY4" fmla="*/ 6863537 h 6868694"/>
              <a:gd name="connsiteX5" fmla="*/ 4300 w 2778412"/>
              <a:gd name="connsiteY5" fmla="*/ 5347 h 6868694"/>
              <a:gd name="connsiteX0" fmla="*/ 4300 w 2778412"/>
              <a:gd name="connsiteY0" fmla="*/ 5347 h 6868884"/>
              <a:gd name="connsiteX1" fmla="*/ 2467311 w 2778412"/>
              <a:gd name="connsiteY1" fmla="*/ 0 h 6868884"/>
              <a:gd name="connsiteX2" fmla="*/ 2697247 w 2778412"/>
              <a:gd name="connsiteY2" fmla="*/ 2042695 h 6868884"/>
              <a:gd name="connsiteX3" fmla="*/ 2531480 w 2778412"/>
              <a:gd name="connsiteY3" fmla="*/ 6868694 h 6868884"/>
              <a:gd name="connsiteX4" fmla="*/ 786 w 2778412"/>
              <a:gd name="connsiteY4" fmla="*/ 6868884 h 6868884"/>
              <a:gd name="connsiteX5" fmla="*/ 4300 w 2778412"/>
              <a:gd name="connsiteY5" fmla="*/ 5347 h 6868884"/>
              <a:gd name="connsiteX0" fmla="*/ 1663 w 2778633"/>
              <a:gd name="connsiteY0" fmla="*/ 5347 h 6868884"/>
              <a:gd name="connsiteX1" fmla="*/ 2467532 w 2778633"/>
              <a:gd name="connsiteY1" fmla="*/ 0 h 6868884"/>
              <a:gd name="connsiteX2" fmla="*/ 2697468 w 2778633"/>
              <a:gd name="connsiteY2" fmla="*/ 2042695 h 6868884"/>
              <a:gd name="connsiteX3" fmla="*/ 2531701 w 2778633"/>
              <a:gd name="connsiteY3" fmla="*/ 6868694 h 6868884"/>
              <a:gd name="connsiteX4" fmla="*/ 1007 w 2778633"/>
              <a:gd name="connsiteY4" fmla="*/ 6868884 h 6868884"/>
              <a:gd name="connsiteX5" fmla="*/ 1663 w 2778633"/>
              <a:gd name="connsiteY5" fmla="*/ 5347 h 6868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8633" h="6868884">
                <a:moveTo>
                  <a:pt x="1663" y="5347"/>
                </a:moveTo>
                <a:lnTo>
                  <a:pt x="2467532" y="0"/>
                </a:lnTo>
                <a:cubicBezTo>
                  <a:pt x="2620824" y="513347"/>
                  <a:pt x="2923840" y="1080169"/>
                  <a:pt x="2697468" y="2042695"/>
                </a:cubicBezTo>
                <a:cubicBezTo>
                  <a:pt x="1800893" y="5323305"/>
                  <a:pt x="2182340" y="5315283"/>
                  <a:pt x="2531701" y="6868694"/>
                </a:cubicBezTo>
                <a:lnTo>
                  <a:pt x="1007" y="6868884"/>
                </a:lnTo>
                <a:cubicBezTo>
                  <a:pt x="-2727" y="4581080"/>
                  <a:pt x="5397" y="2293151"/>
                  <a:pt x="1663" y="5347"/>
                </a:cubicBezTo>
                <a:close/>
              </a:path>
            </a:pathLst>
          </a:custGeom>
          <a:solidFill>
            <a:schemeClr val="bg1">
              <a:lumMod val="95000"/>
            </a:schemeClr>
          </a:solidFill>
        </p:spPr>
        <p:txBody>
          <a:bodyPr vert="horz" anchor="ctr" anchorCtr="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err="1"/>
              <a:t>Click</a:t>
            </a:r>
            <a:r>
              <a:rPr lang="sv-SE" dirty="0"/>
              <a:t> </a:t>
            </a:r>
            <a:r>
              <a:rPr lang="sv-SE" dirty="0" err="1"/>
              <a:t>icon</a:t>
            </a:r>
            <a:r>
              <a:rPr lang="sv-SE" dirty="0"/>
              <a:t> to </a:t>
            </a:r>
            <a:r>
              <a:rPr lang="sv-SE" dirty="0" err="1"/>
              <a:t>add</a:t>
            </a:r>
            <a:r>
              <a:rPr lang="sv-SE" dirty="0"/>
              <a:t> </a:t>
            </a:r>
            <a:r>
              <a:rPr lang="sv-SE" dirty="0" err="1"/>
              <a:t>picture</a:t>
            </a:r>
            <a:endParaRPr lang="sv-SE" dirty="0"/>
          </a:p>
        </p:txBody>
      </p:sp>
      <p:pic>
        <p:nvPicPr>
          <p:cNvPr id="4" name="Bildobjekt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42000" y="4896000"/>
            <a:ext cx="1005757" cy="1176431"/>
          </a:xfrm>
          <a:prstGeom prst="rect">
            <a:avLst/>
          </a:prstGeom>
        </p:spPr>
      </p:pic>
      <p:cxnSp>
        <p:nvCxnSpPr>
          <p:cNvPr id="6" name="Rak 5"/>
          <p:cNvCxnSpPr/>
          <p:nvPr userDrawn="1"/>
        </p:nvCxnSpPr>
        <p:spPr>
          <a:xfrm>
            <a:off x="3995936" y="2276872"/>
            <a:ext cx="356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021718"/>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apitelsida - Grå">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3996247" y="908720"/>
            <a:ext cx="3576127" cy="1368152"/>
          </a:xfrm>
        </p:spPr>
        <p:txBody>
          <a:bodyPr anchor="b" anchorCtr="0"/>
          <a:lstStyle>
            <a:lvl1pPr>
              <a:lnSpc>
                <a:spcPct val="40000"/>
              </a:lnSpc>
              <a:defRPr sz="11400" b="0">
                <a:solidFill>
                  <a:schemeClr val="bg2"/>
                </a:solidFill>
              </a:defRPr>
            </a:lvl1pPr>
          </a:lstStyle>
          <a:p>
            <a:r>
              <a:rPr lang="sv-SE" dirty="0"/>
              <a:t>Nr</a:t>
            </a:r>
          </a:p>
        </p:txBody>
      </p:sp>
      <p:sp>
        <p:nvSpPr>
          <p:cNvPr id="3" name="Underrubrik 2"/>
          <p:cNvSpPr>
            <a:spLocks noGrp="1"/>
          </p:cNvSpPr>
          <p:nvPr>
            <p:ph type="subTitle" idx="1" hasCustomPrompt="1"/>
          </p:nvPr>
        </p:nvSpPr>
        <p:spPr>
          <a:xfrm>
            <a:off x="5148064" y="2420888"/>
            <a:ext cx="2424311" cy="1944216"/>
          </a:xfrm>
          <a:prstGeom prst="rect">
            <a:avLst/>
          </a:prstGeom>
        </p:spPr>
        <p:txBody>
          <a:bodyPr>
            <a:noAutofit/>
          </a:bodyPr>
          <a:lstStyle>
            <a:lvl1pPr marL="0" indent="0" algn="l">
              <a:lnSpc>
                <a:spcPct val="100000"/>
              </a:lnSpc>
              <a:spcBef>
                <a:spcPts val="0"/>
              </a:spcBef>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Ingress</a:t>
            </a:r>
          </a:p>
        </p:txBody>
      </p:sp>
      <p:pic>
        <p:nvPicPr>
          <p:cNvPr id="4" name="Bildobjekt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42000" y="4896000"/>
            <a:ext cx="1005757" cy="1176431"/>
          </a:xfrm>
          <a:prstGeom prst="rect">
            <a:avLst/>
          </a:prstGeom>
        </p:spPr>
      </p:pic>
      <p:cxnSp>
        <p:nvCxnSpPr>
          <p:cNvPr id="6" name="Rak 5"/>
          <p:cNvCxnSpPr/>
          <p:nvPr userDrawn="1"/>
        </p:nvCxnSpPr>
        <p:spPr>
          <a:xfrm>
            <a:off x="3995936" y="2276872"/>
            <a:ext cx="356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Platshållare för bild 2"/>
          <p:cNvSpPr txBox="1">
            <a:spLocks/>
          </p:cNvSpPr>
          <p:nvPr userDrawn="1"/>
        </p:nvSpPr>
        <p:spPr>
          <a:xfrm>
            <a:off x="-14116" y="-10822"/>
            <a:ext cx="2794541" cy="6868822"/>
          </a:xfrm>
          <a:custGeom>
            <a:avLst/>
            <a:gdLst>
              <a:gd name="connsiteX0" fmla="*/ 0 w 6629751"/>
              <a:gd name="connsiteY0" fmla="*/ 0 h 6858000"/>
              <a:gd name="connsiteX1" fmla="*/ 6629751 w 6629751"/>
              <a:gd name="connsiteY1" fmla="*/ 0 h 6858000"/>
              <a:gd name="connsiteX2" fmla="*/ 6629751 w 6629751"/>
              <a:gd name="connsiteY2" fmla="*/ 6858000 h 6858000"/>
              <a:gd name="connsiteX3" fmla="*/ 0 w 6629751"/>
              <a:gd name="connsiteY3" fmla="*/ 6858000 h 6858000"/>
              <a:gd name="connsiteX4" fmla="*/ 0 w 6629751"/>
              <a:gd name="connsiteY4" fmla="*/ 0 h 6858000"/>
              <a:gd name="connsiteX0" fmla="*/ 0 w 6629751"/>
              <a:gd name="connsiteY0" fmla="*/ 0 h 6858000"/>
              <a:gd name="connsiteX1" fmla="*/ 5025540 w 6629751"/>
              <a:gd name="connsiteY1" fmla="*/ 0 h 6858000"/>
              <a:gd name="connsiteX2" fmla="*/ 6629751 w 6629751"/>
              <a:gd name="connsiteY2" fmla="*/ 6858000 h 6858000"/>
              <a:gd name="connsiteX3" fmla="*/ 0 w 6629751"/>
              <a:gd name="connsiteY3" fmla="*/ 6858000 h 6858000"/>
              <a:gd name="connsiteX4" fmla="*/ 0 w 6629751"/>
              <a:gd name="connsiteY4" fmla="*/ 0 h 6858000"/>
              <a:gd name="connsiteX0" fmla="*/ 0 w 6629751"/>
              <a:gd name="connsiteY0" fmla="*/ 0 h 6858000"/>
              <a:gd name="connsiteX1" fmla="*/ 6324951 w 6629751"/>
              <a:gd name="connsiteY1" fmla="*/ 0 h 6858000"/>
              <a:gd name="connsiteX2" fmla="*/ 6629751 w 6629751"/>
              <a:gd name="connsiteY2" fmla="*/ 6858000 h 6858000"/>
              <a:gd name="connsiteX3" fmla="*/ 0 w 6629751"/>
              <a:gd name="connsiteY3" fmla="*/ 6858000 h 6858000"/>
              <a:gd name="connsiteX4" fmla="*/ 0 w 6629751"/>
              <a:gd name="connsiteY4" fmla="*/ 0 h 6858000"/>
              <a:gd name="connsiteX0" fmla="*/ 0 w 6629751"/>
              <a:gd name="connsiteY0" fmla="*/ 0 h 6858000"/>
              <a:gd name="connsiteX1" fmla="*/ 6324951 w 6629751"/>
              <a:gd name="connsiteY1" fmla="*/ 0 h 6858000"/>
              <a:gd name="connsiteX2" fmla="*/ 6399814 w 6629751"/>
              <a:gd name="connsiteY2" fmla="*/ 1614905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92319 w 6629751"/>
              <a:gd name="connsiteY2" fmla="*/ 1443789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92319 w 6629751"/>
              <a:gd name="connsiteY2" fmla="*/ 1443789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92319 w 6629751"/>
              <a:gd name="connsiteY2" fmla="*/ 1443789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92319 w 6629751"/>
              <a:gd name="connsiteY2" fmla="*/ 1443789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54887 w 6629751"/>
              <a:gd name="connsiteY2" fmla="*/ 2042695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54887 w 6629751"/>
              <a:gd name="connsiteY2" fmla="*/ 2042695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54887 w 6629751"/>
              <a:gd name="connsiteY2" fmla="*/ 2042695 h 6858000"/>
              <a:gd name="connsiteX3" fmla="*/ 6629751 w 6629751"/>
              <a:gd name="connsiteY3" fmla="*/ 6858000 h 6858000"/>
              <a:gd name="connsiteX4" fmla="*/ 0 w 6629751"/>
              <a:gd name="connsiteY4" fmla="*/ 6858000 h 6858000"/>
              <a:gd name="connsiteX5" fmla="*/ 0 w 6629751"/>
              <a:gd name="connsiteY5" fmla="*/ 0 h 6858000"/>
              <a:gd name="connsiteX0" fmla="*/ 0 w 6616653"/>
              <a:gd name="connsiteY0" fmla="*/ 0 h 6874042"/>
              <a:gd name="connsiteX1" fmla="*/ 6324951 w 6616653"/>
              <a:gd name="connsiteY1" fmla="*/ 0 h 6874042"/>
              <a:gd name="connsiteX2" fmla="*/ 6554887 w 6616653"/>
              <a:gd name="connsiteY2" fmla="*/ 2042695 h 6874042"/>
              <a:gd name="connsiteX3" fmla="*/ 6014804 w 6616653"/>
              <a:gd name="connsiteY3" fmla="*/ 6874042 h 6874042"/>
              <a:gd name="connsiteX4" fmla="*/ 0 w 6616653"/>
              <a:gd name="connsiteY4" fmla="*/ 6858000 h 6874042"/>
              <a:gd name="connsiteX5" fmla="*/ 0 w 6616653"/>
              <a:gd name="connsiteY5" fmla="*/ 0 h 6874042"/>
              <a:gd name="connsiteX0" fmla="*/ 0 w 6616653"/>
              <a:gd name="connsiteY0" fmla="*/ 0 h 6868694"/>
              <a:gd name="connsiteX1" fmla="*/ 6324951 w 6616653"/>
              <a:gd name="connsiteY1" fmla="*/ 0 h 6868694"/>
              <a:gd name="connsiteX2" fmla="*/ 6554887 w 6616653"/>
              <a:gd name="connsiteY2" fmla="*/ 2042695 h 6868694"/>
              <a:gd name="connsiteX3" fmla="*/ 6389120 w 6616653"/>
              <a:gd name="connsiteY3" fmla="*/ 6868694 h 6868694"/>
              <a:gd name="connsiteX4" fmla="*/ 0 w 6616653"/>
              <a:gd name="connsiteY4" fmla="*/ 6858000 h 6868694"/>
              <a:gd name="connsiteX5" fmla="*/ 0 w 6616653"/>
              <a:gd name="connsiteY5" fmla="*/ 0 h 6868694"/>
              <a:gd name="connsiteX0" fmla="*/ 0 w 6616653"/>
              <a:gd name="connsiteY0" fmla="*/ 0 h 6868694"/>
              <a:gd name="connsiteX1" fmla="*/ 6324951 w 6616653"/>
              <a:gd name="connsiteY1" fmla="*/ 0 h 6868694"/>
              <a:gd name="connsiteX2" fmla="*/ 6554887 w 6616653"/>
              <a:gd name="connsiteY2" fmla="*/ 2042695 h 6868694"/>
              <a:gd name="connsiteX3" fmla="*/ 6389120 w 6616653"/>
              <a:gd name="connsiteY3" fmla="*/ 6868694 h 6868694"/>
              <a:gd name="connsiteX4" fmla="*/ 0 w 6616653"/>
              <a:gd name="connsiteY4" fmla="*/ 6858000 h 6868694"/>
              <a:gd name="connsiteX5" fmla="*/ 0 w 6616653"/>
              <a:gd name="connsiteY5" fmla="*/ 0 h 6868694"/>
              <a:gd name="connsiteX0" fmla="*/ 0 w 6616653"/>
              <a:gd name="connsiteY0" fmla="*/ 0 h 6868694"/>
              <a:gd name="connsiteX1" fmla="*/ 6324951 w 6616653"/>
              <a:gd name="connsiteY1" fmla="*/ 0 h 6868694"/>
              <a:gd name="connsiteX2" fmla="*/ 6554887 w 6616653"/>
              <a:gd name="connsiteY2" fmla="*/ 2042695 h 6868694"/>
              <a:gd name="connsiteX3" fmla="*/ 6389120 w 6616653"/>
              <a:gd name="connsiteY3" fmla="*/ 6868694 h 6868694"/>
              <a:gd name="connsiteX4" fmla="*/ 0 w 6616653"/>
              <a:gd name="connsiteY4" fmla="*/ 6858000 h 6868694"/>
              <a:gd name="connsiteX5" fmla="*/ 0 w 6616653"/>
              <a:gd name="connsiteY5" fmla="*/ 0 h 6868694"/>
              <a:gd name="connsiteX0" fmla="*/ 0 w 6627491"/>
              <a:gd name="connsiteY0" fmla="*/ 0 h 6868694"/>
              <a:gd name="connsiteX1" fmla="*/ 6324951 w 6627491"/>
              <a:gd name="connsiteY1" fmla="*/ 0 h 6868694"/>
              <a:gd name="connsiteX2" fmla="*/ 6554887 w 6627491"/>
              <a:gd name="connsiteY2" fmla="*/ 2042695 h 6868694"/>
              <a:gd name="connsiteX3" fmla="*/ 6389120 w 6627491"/>
              <a:gd name="connsiteY3" fmla="*/ 6868694 h 6868694"/>
              <a:gd name="connsiteX4" fmla="*/ 0 w 6627491"/>
              <a:gd name="connsiteY4" fmla="*/ 6858000 h 6868694"/>
              <a:gd name="connsiteX5" fmla="*/ 0 w 6627491"/>
              <a:gd name="connsiteY5" fmla="*/ 0 h 6868694"/>
              <a:gd name="connsiteX0" fmla="*/ 0 w 6636052"/>
              <a:gd name="connsiteY0" fmla="*/ 0 h 6868694"/>
              <a:gd name="connsiteX1" fmla="*/ 6324951 w 6636052"/>
              <a:gd name="connsiteY1" fmla="*/ 0 h 6868694"/>
              <a:gd name="connsiteX2" fmla="*/ 6554887 w 6636052"/>
              <a:gd name="connsiteY2" fmla="*/ 2042695 h 6868694"/>
              <a:gd name="connsiteX3" fmla="*/ 6389120 w 6636052"/>
              <a:gd name="connsiteY3" fmla="*/ 6868694 h 6868694"/>
              <a:gd name="connsiteX4" fmla="*/ 0 w 6636052"/>
              <a:gd name="connsiteY4" fmla="*/ 6858000 h 6868694"/>
              <a:gd name="connsiteX5" fmla="*/ 0 w 6636052"/>
              <a:gd name="connsiteY5" fmla="*/ 0 h 6868694"/>
              <a:gd name="connsiteX0" fmla="*/ 0 w 6636052"/>
              <a:gd name="connsiteY0" fmla="*/ 0 h 6868822"/>
              <a:gd name="connsiteX1" fmla="*/ 6324951 w 6636052"/>
              <a:gd name="connsiteY1" fmla="*/ 0 h 6868822"/>
              <a:gd name="connsiteX2" fmla="*/ 6554887 w 6636052"/>
              <a:gd name="connsiteY2" fmla="*/ 2042695 h 6868822"/>
              <a:gd name="connsiteX3" fmla="*/ 6389120 w 6636052"/>
              <a:gd name="connsiteY3" fmla="*/ 6868694 h 6868822"/>
              <a:gd name="connsiteX4" fmla="*/ 2083100 w 6636052"/>
              <a:gd name="connsiteY4" fmla="*/ 6868822 h 6868822"/>
              <a:gd name="connsiteX5" fmla="*/ 0 w 6636052"/>
              <a:gd name="connsiteY5" fmla="*/ 0 h 6868822"/>
              <a:gd name="connsiteX0" fmla="*/ 0 w 4596237"/>
              <a:gd name="connsiteY0" fmla="*/ 5411 h 6868822"/>
              <a:gd name="connsiteX1" fmla="*/ 4285136 w 4596237"/>
              <a:gd name="connsiteY1" fmla="*/ 0 h 6868822"/>
              <a:gd name="connsiteX2" fmla="*/ 4515072 w 4596237"/>
              <a:gd name="connsiteY2" fmla="*/ 2042695 h 6868822"/>
              <a:gd name="connsiteX3" fmla="*/ 4349305 w 4596237"/>
              <a:gd name="connsiteY3" fmla="*/ 6868694 h 6868822"/>
              <a:gd name="connsiteX4" fmla="*/ 43285 w 4596237"/>
              <a:gd name="connsiteY4" fmla="*/ 6868822 h 6868822"/>
              <a:gd name="connsiteX5" fmla="*/ 0 w 4596237"/>
              <a:gd name="connsiteY5" fmla="*/ 5411 h 6868822"/>
              <a:gd name="connsiteX0" fmla="*/ 0 w 4596237"/>
              <a:gd name="connsiteY0" fmla="*/ 5411 h 6868822"/>
              <a:gd name="connsiteX1" fmla="*/ 4285136 w 4596237"/>
              <a:gd name="connsiteY1" fmla="*/ 0 h 6868822"/>
              <a:gd name="connsiteX2" fmla="*/ 4515072 w 4596237"/>
              <a:gd name="connsiteY2" fmla="*/ 2042695 h 6868822"/>
              <a:gd name="connsiteX3" fmla="*/ 4349305 w 4596237"/>
              <a:gd name="connsiteY3" fmla="*/ 6868694 h 6868822"/>
              <a:gd name="connsiteX4" fmla="*/ 11201 w 4596237"/>
              <a:gd name="connsiteY4" fmla="*/ 6868822 h 6868822"/>
              <a:gd name="connsiteX5" fmla="*/ 0 w 4596237"/>
              <a:gd name="connsiteY5" fmla="*/ 5411 h 6868822"/>
              <a:gd name="connsiteX0" fmla="*/ 0 w 4596237"/>
              <a:gd name="connsiteY0" fmla="*/ 5411 h 6868822"/>
              <a:gd name="connsiteX1" fmla="*/ 4285136 w 4596237"/>
              <a:gd name="connsiteY1" fmla="*/ 0 h 6868822"/>
              <a:gd name="connsiteX2" fmla="*/ 4515072 w 4596237"/>
              <a:gd name="connsiteY2" fmla="*/ 2042695 h 6868822"/>
              <a:gd name="connsiteX3" fmla="*/ 4349305 w 4596237"/>
              <a:gd name="connsiteY3" fmla="*/ 6868694 h 6868822"/>
              <a:gd name="connsiteX4" fmla="*/ 11201 w 4596237"/>
              <a:gd name="connsiteY4" fmla="*/ 6868822 h 6868822"/>
              <a:gd name="connsiteX5" fmla="*/ 0 w 4596237"/>
              <a:gd name="connsiteY5" fmla="*/ 5411 h 6868822"/>
              <a:gd name="connsiteX0" fmla="*/ 0 w 4596237"/>
              <a:gd name="connsiteY0" fmla="*/ 5411 h 6868694"/>
              <a:gd name="connsiteX1" fmla="*/ 4285136 w 4596237"/>
              <a:gd name="connsiteY1" fmla="*/ 0 h 6868694"/>
              <a:gd name="connsiteX2" fmla="*/ 4515072 w 4596237"/>
              <a:gd name="connsiteY2" fmla="*/ 2042695 h 6868694"/>
              <a:gd name="connsiteX3" fmla="*/ 4349305 w 4596237"/>
              <a:gd name="connsiteY3" fmla="*/ 6868694 h 6868694"/>
              <a:gd name="connsiteX4" fmla="*/ 1858855 w 4596237"/>
              <a:gd name="connsiteY4" fmla="*/ 6859395 h 6868694"/>
              <a:gd name="connsiteX5" fmla="*/ 0 w 4596237"/>
              <a:gd name="connsiteY5" fmla="*/ 5411 h 6868694"/>
              <a:gd name="connsiteX0" fmla="*/ 0 w 2899413"/>
              <a:gd name="connsiteY0" fmla="*/ 5411 h 6868694"/>
              <a:gd name="connsiteX1" fmla="*/ 2588312 w 2899413"/>
              <a:gd name="connsiteY1" fmla="*/ 0 h 6868694"/>
              <a:gd name="connsiteX2" fmla="*/ 2818248 w 2899413"/>
              <a:gd name="connsiteY2" fmla="*/ 2042695 h 6868694"/>
              <a:gd name="connsiteX3" fmla="*/ 2652481 w 2899413"/>
              <a:gd name="connsiteY3" fmla="*/ 6868694 h 6868694"/>
              <a:gd name="connsiteX4" fmla="*/ 162031 w 2899413"/>
              <a:gd name="connsiteY4" fmla="*/ 6859395 h 6868694"/>
              <a:gd name="connsiteX5" fmla="*/ 0 w 2899413"/>
              <a:gd name="connsiteY5" fmla="*/ 5411 h 6868694"/>
              <a:gd name="connsiteX0" fmla="*/ 0 w 2776864"/>
              <a:gd name="connsiteY0" fmla="*/ 0 h 6882137"/>
              <a:gd name="connsiteX1" fmla="*/ 2465763 w 2776864"/>
              <a:gd name="connsiteY1" fmla="*/ 13443 h 6882137"/>
              <a:gd name="connsiteX2" fmla="*/ 2695699 w 2776864"/>
              <a:gd name="connsiteY2" fmla="*/ 2056138 h 6882137"/>
              <a:gd name="connsiteX3" fmla="*/ 2529932 w 2776864"/>
              <a:gd name="connsiteY3" fmla="*/ 6882137 h 6882137"/>
              <a:gd name="connsiteX4" fmla="*/ 39482 w 2776864"/>
              <a:gd name="connsiteY4" fmla="*/ 6872838 h 6882137"/>
              <a:gd name="connsiteX5" fmla="*/ 0 w 2776864"/>
              <a:gd name="connsiteY5" fmla="*/ 0 h 6882137"/>
              <a:gd name="connsiteX0" fmla="*/ 167967 w 2737441"/>
              <a:gd name="connsiteY0" fmla="*/ 24265 h 6868694"/>
              <a:gd name="connsiteX1" fmla="*/ 2426340 w 2737441"/>
              <a:gd name="connsiteY1" fmla="*/ 0 h 6868694"/>
              <a:gd name="connsiteX2" fmla="*/ 2656276 w 2737441"/>
              <a:gd name="connsiteY2" fmla="*/ 2042695 h 6868694"/>
              <a:gd name="connsiteX3" fmla="*/ 2490509 w 2737441"/>
              <a:gd name="connsiteY3" fmla="*/ 6868694 h 6868694"/>
              <a:gd name="connsiteX4" fmla="*/ 59 w 2737441"/>
              <a:gd name="connsiteY4" fmla="*/ 6859395 h 6868694"/>
              <a:gd name="connsiteX5" fmla="*/ 167967 w 2737441"/>
              <a:gd name="connsiteY5" fmla="*/ 24265 h 6868694"/>
              <a:gd name="connsiteX0" fmla="*/ 0 w 2776864"/>
              <a:gd name="connsiteY0" fmla="*/ 14838 h 6868694"/>
              <a:gd name="connsiteX1" fmla="*/ 2465763 w 2776864"/>
              <a:gd name="connsiteY1" fmla="*/ 0 h 6868694"/>
              <a:gd name="connsiteX2" fmla="*/ 2695699 w 2776864"/>
              <a:gd name="connsiteY2" fmla="*/ 2042695 h 6868694"/>
              <a:gd name="connsiteX3" fmla="*/ 2529932 w 2776864"/>
              <a:gd name="connsiteY3" fmla="*/ 6868694 h 6868694"/>
              <a:gd name="connsiteX4" fmla="*/ 39482 w 2776864"/>
              <a:gd name="connsiteY4" fmla="*/ 6859395 h 6868694"/>
              <a:gd name="connsiteX5" fmla="*/ 0 w 2776864"/>
              <a:gd name="connsiteY5" fmla="*/ 14838 h 6868694"/>
              <a:gd name="connsiteX0" fmla="*/ 17465 w 2794329"/>
              <a:gd name="connsiteY0" fmla="*/ 14838 h 6868822"/>
              <a:gd name="connsiteX1" fmla="*/ 2483228 w 2794329"/>
              <a:gd name="connsiteY1" fmla="*/ 0 h 6868822"/>
              <a:gd name="connsiteX2" fmla="*/ 2713164 w 2794329"/>
              <a:gd name="connsiteY2" fmla="*/ 2042695 h 6868822"/>
              <a:gd name="connsiteX3" fmla="*/ 2547397 w 2794329"/>
              <a:gd name="connsiteY3" fmla="*/ 6868694 h 6868822"/>
              <a:gd name="connsiteX4" fmla="*/ 387 w 2794329"/>
              <a:gd name="connsiteY4" fmla="*/ 6868822 h 6868822"/>
              <a:gd name="connsiteX5" fmla="*/ 17465 w 2794329"/>
              <a:gd name="connsiteY5" fmla="*/ 14838 h 6868822"/>
              <a:gd name="connsiteX0" fmla="*/ 0 w 2795718"/>
              <a:gd name="connsiteY0" fmla="*/ 24265 h 6868822"/>
              <a:gd name="connsiteX1" fmla="*/ 2484617 w 2795718"/>
              <a:gd name="connsiteY1" fmla="*/ 0 h 6868822"/>
              <a:gd name="connsiteX2" fmla="*/ 2714553 w 2795718"/>
              <a:gd name="connsiteY2" fmla="*/ 2042695 h 6868822"/>
              <a:gd name="connsiteX3" fmla="*/ 2548786 w 2795718"/>
              <a:gd name="connsiteY3" fmla="*/ 6868694 h 6868822"/>
              <a:gd name="connsiteX4" fmla="*/ 1776 w 2795718"/>
              <a:gd name="connsiteY4" fmla="*/ 6868822 h 6868822"/>
              <a:gd name="connsiteX5" fmla="*/ 0 w 2795718"/>
              <a:gd name="connsiteY5" fmla="*/ 24265 h 6868822"/>
              <a:gd name="connsiteX0" fmla="*/ 8250 w 2794541"/>
              <a:gd name="connsiteY0" fmla="*/ 14838 h 6868822"/>
              <a:gd name="connsiteX1" fmla="*/ 2483440 w 2794541"/>
              <a:gd name="connsiteY1" fmla="*/ 0 h 6868822"/>
              <a:gd name="connsiteX2" fmla="*/ 2713376 w 2794541"/>
              <a:gd name="connsiteY2" fmla="*/ 2042695 h 6868822"/>
              <a:gd name="connsiteX3" fmla="*/ 2547609 w 2794541"/>
              <a:gd name="connsiteY3" fmla="*/ 6868694 h 6868822"/>
              <a:gd name="connsiteX4" fmla="*/ 599 w 2794541"/>
              <a:gd name="connsiteY4" fmla="*/ 6868822 h 6868822"/>
              <a:gd name="connsiteX5" fmla="*/ 8250 w 2794541"/>
              <a:gd name="connsiteY5" fmla="*/ 14838 h 6868822"/>
              <a:gd name="connsiteX0" fmla="*/ 8250 w 2794541"/>
              <a:gd name="connsiteY0" fmla="*/ 5411 h 6868822"/>
              <a:gd name="connsiteX1" fmla="*/ 2483440 w 2794541"/>
              <a:gd name="connsiteY1" fmla="*/ 0 h 6868822"/>
              <a:gd name="connsiteX2" fmla="*/ 2713376 w 2794541"/>
              <a:gd name="connsiteY2" fmla="*/ 2042695 h 6868822"/>
              <a:gd name="connsiteX3" fmla="*/ 2547609 w 2794541"/>
              <a:gd name="connsiteY3" fmla="*/ 6868694 h 6868822"/>
              <a:gd name="connsiteX4" fmla="*/ 599 w 2794541"/>
              <a:gd name="connsiteY4" fmla="*/ 6868822 h 6868822"/>
              <a:gd name="connsiteX5" fmla="*/ 8250 w 2794541"/>
              <a:gd name="connsiteY5" fmla="*/ 5411 h 686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4541" h="6868822">
                <a:moveTo>
                  <a:pt x="8250" y="5411"/>
                </a:moveTo>
                <a:lnTo>
                  <a:pt x="2483440" y="0"/>
                </a:lnTo>
                <a:cubicBezTo>
                  <a:pt x="2636732" y="513347"/>
                  <a:pt x="2939748" y="1080169"/>
                  <a:pt x="2713376" y="2042695"/>
                </a:cubicBezTo>
                <a:cubicBezTo>
                  <a:pt x="1816801" y="5323305"/>
                  <a:pt x="2198248" y="5315283"/>
                  <a:pt x="2547609" y="6868694"/>
                </a:cubicBezTo>
                <a:lnTo>
                  <a:pt x="599" y="6868822"/>
                </a:lnTo>
                <a:cubicBezTo>
                  <a:pt x="-3135" y="4581018"/>
                  <a:pt x="11984" y="2293215"/>
                  <a:pt x="8250" y="5411"/>
                </a:cubicBezTo>
                <a:close/>
              </a:path>
            </a:pathLst>
          </a:custGeom>
          <a:solidFill>
            <a:schemeClr val="accent2"/>
          </a:solidFill>
        </p:spPr>
        <p:txBody>
          <a:bodyPr vert="horz" lIns="0" tIns="0" rIns="0" bIns="0" rtlCol="0" anchor="ctr" anchorCtr="0">
            <a:normAutofit/>
          </a:bodyPr>
          <a:lstStyle>
            <a:lvl1pPr marL="0" indent="0" algn="ctr" defTabSz="914400" rtl="0" eaLnBrk="1" latinLnBrk="0" hangingPunct="1">
              <a:spcBef>
                <a:spcPts val="1800"/>
              </a:spcBef>
              <a:buClr>
                <a:schemeClr val="accent1"/>
              </a:buClr>
              <a:buFont typeface="Arial" pitchFamily="34" charset="0"/>
              <a:buNone/>
              <a:defRPr sz="3200" kern="1200" baseline="0">
                <a:solidFill>
                  <a:schemeClr val="bg2"/>
                </a:solidFill>
                <a:latin typeface="+mn-lt"/>
                <a:ea typeface="+mn-ea"/>
                <a:cs typeface="+mn-cs"/>
              </a:defRPr>
            </a:lvl1pPr>
            <a:lvl2pPr marL="457200" indent="0" algn="l" defTabSz="914400" rtl="0" eaLnBrk="1" latinLnBrk="0" hangingPunct="1">
              <a:spcBef>
                <a:spcPts val="300"/>
              </a:spcBef>
              <a:buClr>
                <a:schemeClr val="accent1"/>
              </a:buClr>
              <a:buFont typeface="Arial" pitchFamily="34" charset="0"/>
              <a:buNone/>
              <a:defRPr sz="2800" kern="1200">
                <a:solidFill>
                  <a:schemeClr val="bg2"/>
                </a:solidFill>
                <a:latin typeface="+mn-lt"/>
                <a:ea typeface="+mn-ea"/>
                <a:cs typeface="+mn-cs"/>
              </a:defRPr>
            </a:lvl2pPr>
            <a:lvl3pPr marL="914400" indent="0" algn="l" defTabSz="914400" rtl="0" eaLnBrk="1" latinLnBrk="0" hangingPunct="1">
              <a:spcBef>
                <a:spcPts val="300"/>
              </a:spcBef>
              <a:buClr>
                <a:schemeClr val="accent1"/>
              </a:buClr>
              <a:buFont typeface="Arial" pitchFamily="34" charset="0"/>
              <a:buNone/>
              <a:defRPr sz="2400" kern="1200">
                <a:solidFill>
                  <a:schemeClr val="bg2"/>
                </a:solidFill>
                <a:latin typeface="+mn-lt"/>
                <a:ea typeface="+mn-ea"/>
                <a:cs typeface="+mn-cs"/>
              </a:defRPr>
            </a:lvl3pPr>
            <a:lvl4pPr marL="1371600" indent="0" algn="l" defTabSz="914400" rtl="0" eaLnBrk="1" latinLnBrk="0" hangingPunct="1">
              <a:spcBef>
                <a:spcPts val="300"/>
              </a:spcBef>
              <a:buClr>
                <a:schemeClr val="accent1"/>
              </a:buClr>
              <a:buFont typeface="Arial" pitchFamily="34" charset="0"/>
              <a:buNone/>
              <a:defRPr sz="2000" kern="1200">
                <a:solidFill>
                  <a:schemeClr val="bg2"/>
                </a:solidFill>
                <a:latin typeface="+mn-lt"/>
                <a:ea typeface="+mn-ea"/>
                <a:cs typeface="+mn-cs"/>
              </a:defRPr>
            </a:lvl4pPr>
            <a:lvl5pPr marL="1828800" indent="0" algn="l" defTabSz="914400" rtl="0" eaLnBrk="1" latinLnBrk="0" hangingPunct="1">
              <a:spcBef>
                <a:spcPct val="20000"/>
              </a:spcBef>
              <a:buClr>
                <a:schemeClr val="accent1"/>
              </a:buClr>
              <a:buFont typeface="Arial" pitchFamily="34" charset="0"/>
              <a:buNone/>
              <a:defRPr sz="2000" kern="1200">
                <a:solidFill>
                  <a:schemeClr val="bg2"/>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endParaRPr lang="sv-SE" dirty="0"/>
          </a:p>
        </p:txBody>
      </p:sp>
    </p:spTree>
    <p:extLst>
      <p:ext uri="{BB962C8B-B14F-4D97-AF65-F5344CB8AC3E}">
        <p14:creationId xmlns:p14="http://schemas.microsoft.com/office/powerpoint/2010/main" val="3294684482"/>
      </p:ext>
    </p:extLst>
  </p:cSld>
  <p:clrMapOvr>
    <a:masterClrMapping/>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ast text - Vit">
    <p:spTree>
      <p:nvGrpSpPr>
        <p:cNvPr id="1" name=""/>
        <p:cNvGrpSpPr/>
        <p:nvPr/>
      </p:nvGrpSpPr>
      <p:grpSpPr>
        <a:xfrm>
          <a:off x="0" y="0"/>
          <a:ext cx="0" cy="0"/>
          <a:chOff x="0" y="0"/>
          <a:chExt cx="0" cy="0"/>
        </a:xfrm>
      </p:grpSpPr>
      <p:sp>
        <p:nvSpPr>
          <p:cNvPr id="8" name="Rubrik 7"/>
          <p:cNvSpPr>
            <a:spLocks noGrp="1"/>
          </p:cNvSpPr>
          <p:nvPr>
            <p:ph type="title"/>
          </p:nvPr>
        </p:nvSpPr>
        <p:spPr>
          <a:xfrm>
            <a:off x="1055688" y="738000"/>
            <a:ext cx="6179862" cy="3526762"/>
          </a:xfrm>
        </p:spPr>
        <p:txBody>
          <a:bodyPr anchor="b" anchorCtr="0"/>
          <a:lstStyle>
            <a:lvl1pPr>
              <a:defRPr sz="6900"/>
            </a:lvl1pPr>
          </a:lstStyle>
          <a:p>
            <a:r>
              <a:rPr lang="sv-SE" dirty="0" err="1"/>
              <a:t>Click</a:t>
            </a:r>
            <a:r>
              <a:rPr lang="sv-SE" dirty="0"/>
              <a:t> to </a:t>
            </a:r>
            <a:r>
              <a:rPr lang="sv-SE" dirty="0" err="1"/>
              <a:t>edit</a:t>
            </a:r>
            <a:r>
              <a:rPr lang="sv-SE" dirty="0"/>
              <a:t> Master </a:t>
            </a:r>
            <a:r>
              <a:rPr lang="sv-SE" dirty="0" err="1"/>
              <a:t>title</a:t>
            </a:r>
            <a:r>
              <a:rPr lang="sv-SE" dirty="0"/>
              <a:t> style</a:t>
            </a:r>
          </a:p>
        </p:txBody>
      </p:sp>
      <p:sp>
        <p:nvSpPr>
          <p:cNvPr id="9" name="Platshållare för text 8"/>
          <p:cNvSpPr>
            <a:spLocks noGrp="1"/>
          </p:cNvSpPr>
          <p:nvPr>
            <p:ph type="body" sz="quarter" idx="13" hasCustomPrompt="1"/>
          </p:nvPr>
        </p:nvSpPr>
        <p:spPr>
          <a:xfrm>
            <a:off x="1055688" y="4411066"/>
            <a:ext cx="6180137" cy="1249959"/>
          </a:xfrm>
        </p:spPr>
        <p:txBody>
          <a:bodyPr>
            <a:noAutofit/>
          </a:bodyPr>
          <a:lstStyle>
            <a:lvl1pPr marL="0" indent="0">
              <a:spcBef>
                <a:spcPts val="0"/>
              </a:spcBef>
              <a:buFontTx/>
              <a:buNone/>
              <a:defRPr sz="1900"/>
            </a:lvl1pPr>
            <a:lvl2pPr marL="144000" indent="0">
              <a:buFontTx/>
              <a:buNone/>
              <a:defRPr sz="1900"/>
            </a:lvl2pPr>
            <a:lvl3pPr marL="324000" indent="0">
              <a:buFontTx/>
              <a:buNone/>
              <a:defRPr sz="1900"/>
            </a:lvl3pPr>
            <a:lvl4pPr marL="504000" indent="0">
              <a:buFontTx/>
              <a:buNone/>
              <a:defRPr sz="1900"/>
            </a:lvl4pPr>
            <a:lvl5pPr marL="684000" indent="0">
              <a:buFontTx/>
              <a:buNone/>
              <a:defRPr sz="1900"/>
            </a:lvl5pPr>
          </a:lstStyle>
          <a:p>
            <a:pPr lvl="0"/>
            <a:r>
              <a:rPr lang="sv-SE" dirty="0"/>
              <a:t>Ingress</a:t>
            </a:r>
          </a:p>
        </p:txBody>
      </p:sp>
      <p:sp>
        <p:nvSpPr>
          <p:cNvPr id="2" name="Platshållare för datum 1"/>
          <p:cNvSpPr>
            <a:spLocks noGrp="1"/>
          </p:cNvSpPr>
          <p:nvPr>
            <p:ph type="dt" sz="half" idx="14"/>
          </p:nvPr>
        </p:nvSpPr>
        <p:spPr/>
        <p:txBody>
          <a:bodyPr/>
          <a:lstStyle/>
          <a:p>
            <a:r>
              <a:rPr lang="sv-SE"/>
              <a:t>2017-04-10</a:t>
            </a:r>
            <a:endParaRPr lang="sv-SE" dirty="0"/>
          </a:p>
        </p:txBody>
      </p:sp>
      <p:sp>
        <p:nvSpPr>
          <p:cNvPr id="3" name="Platshållare för sidfot 2"/>
          <p:cNvSpPr>
            <a:spLocks noGrp="1"/>
          </p:cNvSpPr>
          <p:nvPr>
            <p:ph type="ftr" sz="quarter" idx="15"/>
          </p:nvPr>
        </p:nvSpPr>
        <p:spPr/>
        <p:txBody>
          <a:bodyPr/>
          <a:lstStyle/>
          <a:p>
            <a:endParaRPr lang="sv-SE" dirty="0"/>
          </a:p>
        </p:txBody>
      </p:sp>
      <p:sp>
        <p:nvSpPr>
          <p:cNvPr id="7" name="Platshållare för bildnummer 6"/>
          <p:cNvSpPr>
            <a:spLocks noGrp="1"/>
          </p:cNvSpPr>
          <p:nvPr>
            <p:ph type="sldNum" sz="quarter" idx="16"/>
          </p:nvPr>
        </p:nvSpPr>
        <p:spPr/>
        <p:txBody>
          <a:bodyPr/>
          <a:lstStyle/>
          <a:p>
            <a:fld id="{51E8AE00-2E52-4649-87E2-19B12589FB06}" type="slidenum">
              <a:rPr lang="sv-SE" smtClean="0"/>
              <a:pPr/>
              <a:t>‹#›</a:t>
            </a:fld>
            <a:endParaRPr lang="sv-SE" dirty="0"/>
          </a:p>
        </p:txBody>
      </p:sp>
    </p:spTree>
    <p:extLst>
      <p:ext uri="{BB962C8B-B14F-4D97-AF65-F5344CB8AC3E}">
        <p14:creationId xmlns:p14="http://schemas.microsoft.com/office/powerpoint/2010/main" val="4118288694"/>
      </p:ext>
    </p:extLst>
  </p:cSld>
  <p:clrMapOvr>
    <a:masterClrMapping/>
  </p:clrMapOvr>
  <p:hf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ast text - Grön">
    <p:bg>
      <p:bgPr>
        <a:solidFill>
          <a:schemeClr val="accent1"/>
        </a:solidFill>
        <a:effectLst/>
      </p:bgPr>
    </p:bg>
    <p:spTree>
      <p:nvGrpSpPr>
        <p:cNvPr id="1" name=""/>
        <p:cNvGrpSpPr/>
        <p:nvPr/>
      </p:nvGrpSpPr>
      <p:grpSpPr>
        <a:xfrm>
          <a:off x="0" y="0"/>
          <a:ext cx="0" cy="0"/>
          <a:chOff x="0" y="0"/>
          <a:chExt cx="0" cy="0"/>
        </a:xfrm>
      </p:grpSpPr>
      <p:sp>
        <p:nvSpPr>
          <p:cNvPr id="8" name="Rubrik 7"/>
          <p:cNvSpPr>
            <a:spLocks noGrp="1"/>
          </p:cNvSpPr>
          <p:nvPr>
            <p:ph type="title"/>
          </p:nvPr>
        </p:nvSpPr>
        <p:spPr>
          <a:xfrm>
            <a:off x="1055688" y="738000"/>
            <a:ext cx="6179862" cy="3526762"/>
          </a:xfrm>
        </p:spPr>
        <p:txBody>
          <a:bodyPr anchor="b" anchorCtr="0"/>
          <a:lstStyle>
            <a:lvl1pPr>
              <a:defRPr sz="6900">
                <a:solidFill>
                  <a:schemeClr val="bg1"/>
                </a:solidFill>
              </a:defRPr>
            </a:lvl1pPr>
          </a:lstStyle>
          <a:p>
            <a:r>
              <a:rPr lang="sv-SE" dirty="0" err="1"/>
              <a:t>Click</a:t>
            </a:r>
            <a:r>
              <a:rPr lang="sv-SE" dirty="0"/>
              <a:t> to </a:t>
            </a:r>
            <a:r>
              <a:rPr lang="sv-SE" dirty="0" err="1"/>
              <a:t>edit</a:t>
            </a:r>
            <a:r>
              <a:rPr lang="sv-SE" dirty="0"/>
              <a:t> Master </a:t>
            </a:r>
            <a:r>
              <a:rPr lang="sv-SE" dirty="0" err="1"/>
              <a:t>title</a:t>
            </a:r>
            <a:r>
              <a:rPr lang="sv-SE" dirty="0"/>
              <a:t> style</a:t>
            </a:r>
          </a:p>
        </p:txBody>
      </p:sp>
      <p:sp>
        <p:nvSpPr>
          <p:cNvPr id="9" name="Platshållare för text 8"/>
          <p:cNvSpPr>
            <a:spLocks noGrp="1"/>
          </p:cNvSpPr>
          <p:nvPr>
            <p:ph type="body" sz="quarter" idx="13" hasCustomPrompt="1"/>
          </p:nvPr>
        </p:nvSpPr>
        <p:spPr>
          <a:xfrm>
            <a:off x="1055692" y="4411066"/>
            <a:ext cx="6180133" cy="1249959"/>
          </a:xfrm>
        </p:spPr>
        <p:txBody>
          <a:bodyPr>
            <a:noAutofit/>
          </a:bodyPr>
          <a:lstStyle>
            <a:lvl1pPr marL="0" indent="0">
              <a:spcBef>
                <a:spcPts val="0"/>
              </a:spcBef>
              <a:buFontTx/>
              <a:buNone/>
              <a:defRPr sz="1900">
                <a:solidFill>
                  <a:schemeClr val="bg1"/>
                </a:solidFill>
              </a:defRPr>
            </a:lvl1pPr>
            <a:lvl2pPr marL="144000" indent="0">
              <a:buFontTx/>
              <a:buNone/>
              <a:defRPr sz="1900"/>
            </a:lvl2pPr>
            <a:lvl3pPr marL="324000" indent="0">
              <a:buFontTx/>
              <a:buNone/>
              <a:defRPr sz="1900"/>
            </a:lvl3pPr>
            <a:lvl4pPr marL="504000" indent="0">
              <a:buFontTx/>
              <a:buNone/>
              <a:defRPr sz="1900"/>
            </a:lvl4pPr>
            <a:lvl5pPr marL="684000" indent="0">
              <a:buFontTx/>
              <a:buNone/>
              <a:defRPr sz="1900"/>
            </a:lvl5pPr>
          </a:lstStyle>
          <a:p>
            <a:pPr lvl="0"/>
            <a:r>
              <a:rPr lang="sv-SE" dirty="0"/>
              <a:t>Ingress</a:t>
            </a:r>
          </a:p>
        </p:txBody>
      </p:sp>
      <p:sp>
        <p:nvSpPr>
          <p:cNvPr id="2" name="Platshållare för datum 1"/>
          <p:cNvSpPr>
            <a:spLocks noGrp="1"/>
          </p:cNvSpPr>
          <p:nvPr>
            <p:ph type="dt" sz="half" idx="14"/>
          </p:nvPr>
        </p:nvSpPr>
        <p:spPr/>
        <p:txBody>
          <a:bodyPr/>
          <a:lstStyle/>
          <a:p>
            <a:r>
              <a:rPr lang="sv-SE"/>
              <a:t>2017-04-10</a:t>
            </a:r>
            <a:endParaRPr lang="sv-SE" dirty="0"/>
          </a:p>
        </p:txBody>
      </p:sp>
      <p:sp>
        <p:nvSpPr>
          <p:cNvPr id="3" name="Platshållare för sidfot 2"/>
          <p:cNvSpPr>
            <a:spLocks noGrp="1"/>
          </p:cNvSpPr>
          <p:nvPr>
            <p:ph type="ftr" sz="quarter" idx="15"/>
          </p:nvPr>
        </p:nvSpPr>
        <p:spPr/>
        <p:txBody>
          <a:bodyPr/>
          <a:lstStyle/>
          <a:p>
            <a:endParaRPr lang="sv-SE" dirty="0"/>
          </a:p>
        </p:txBody>
      </p:sp>
      <p:sp>
        <p:nvSpPr>
          <p:cNvPr id="7" name="Platshållare för bildnummer 6"/>
          <p:cNvSpPr>
            <a:spLocks noGrp="1"/>
          </p:cNvSpPr>
          <p:nvPr>
            <p:ph type="sldNum" sz="quarter" idx="16"/>
          </p:nvPr>
        </p:nvSpPr>
        <p:spPr/>
        <p:txBody>
          <a:bodyPr/>
          <a:lstStyle/>
          <a:p>
            <a:fld id="{51E8AE00-2E52-4649-87E2-19B12589FB06}" type="slidenum">
              <a:rPr lang="sv-SE" smtClean="0"/>
              <a:pPr/>
              <a:t>‹#›</a:t>
            </a:fld>
            <a:endParaRPr lang="sv-SE" dirty="0"/>
          </a:p>
        </p:txBody>
      </p:sp>
    </p:spTree>
    <p:extLst>
      <p:ext uri="{BB962C8B-B14F-4D97-AF65-F5344CB8AC3E}">
        <p14:creationId xmlns:p14="http://schemas.microsoft.com/office/powerpoint/2010/main" val="2710067445"/>
      </p:ext>
    </p:extLst>
  </p:cSld>
  <p:clrMapOvr>
    <a:overrideClrMapping bg1="lt1" tx1="dk1" bg2="lt2" tx2="dk2" accent1="accent1" accent2="accent2" accent3="accent3" accent4="accent4" accent5="accent5" accent6="accent6" hlink="hlink" folHlink="folHlink"/>
  </p:clrMapOvr>
  <p:hf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ast text - Grå">
    <p:bg>
      <p:bgPr>
        <a:solidFill>
          <a:schemeClr val="accent2"/>
        </a:solidFill>
        <a:effectLst/>
      </p:bgPr>
    </p:bg>
    <p:spTree>
      <p:nvGrpSpPr>
        <p:cNvPr id="1" name=""/>
        <p:cNvGrpSpPr/>
        <p:nvPr/>
      </p:nvGrpSpPr>
      <p:grpSpPr>
        <a:xfrm>
          <a:off x="0" y="0"/>
          <a:ext cx="0" cy="0"/>
          <a:chOff x="0" y="0"/>
          <a:chExt cx="0" cy="0"/>
        </a:xfrm>
      </p:grpSpPr>
      <p:sp>
        <p:nvSpPr>
          <p:cNvPr id="8" name="Rubrik 7"/>
          <p:cNvSpPr>
            <a:spLocks noGrp="1"/>
          </p:cNvSpPr>
          <p:nvPr>
            <p:ph type="title"/>
          </p:nvPr>
        </p:nvSpPr>
        <p:spPr>
          <a:xfrm>
            <a:off x="1055688" y="738000"/>
            <a:ext cx="6179862" cy="3526762"/>
          </a:xfrm>
        </p:spPr>
        <p:txBody>
          <a:bodyPr anchor="b" anchorCtr="0"/>
          <a:lstStyle>
            <a:lvl1pPr>
              <a:defRPr sz="6900">
                <a:solidFill>
                  <a:schemeClr val="bg1"/>
                </a:solidFill>
              </a:defRPr>
            </a:lvl1pPr>
          </a:lstStyle>
          <a:p>
            <a:r>
              <a:rPr lang="sv-SE" dirty="0" err="1"/>
              <a:t>Click</a:t>
            </a:r>
            <a:r>
              <a:rPr lang="sv-SE" dirty="0"/>
              <a:t> to </a:t>
            </a:r>
            <a:r>
              <a:rPr lang="sv-SE" dirty="0" err="1"/>
              <a:t>edit</a:t>
            </a:r>
            <a:r>
              <a:rPr lang="sv-SE" dirty="0"/>
              <a:t> Master </a:t>
            </a:r>
            <a:r>
              <a:rPr lang="sv-SE" dirty="0" err="1"/>
              <a:t>title</a:t>
            </a:r>
            <a:r>
              <a:rPr lang="sv-SE" dirty="0"/>
              <a:t> style</a:t>
            </a:r>
          </a:p>
        </p:txBody>
      </p:sp>
      <p:sp>
        <p:nvSpPr>
          <p:cNvPr id="9" name="Platshållare för text 8"/>
          <p:cNvSpPr>
            <a:spLocks noGrp="1"/>
          </p:cNvSpPr>
          <p:nvPr>
            <p:ph type="body" sz="quarter" idx="13" hasCustomPrompt="1"/>
          </p:nvPr>
        </p:nvSpPr>
        <p:spPr>
          <a:xfrm>
            <a:off x="1055692" y="4411066"/>
            <a:ext cx="6180133" cy="1249959"/>
          </a:xfrm>
        </p:spPr>
        <p:txBody>
          <a:bodyPr>
            <a:noAutofit/>
          </a:bodyPr>
          <a:lstStyle>
            <a:lvl1pPr marL="0" indent="0">
              <a:spcBef>
                <a:spcPts val="0"/>
              </a:spcBef>
              <a:buFontTx/>
              <a:buNone/>
              <a:defRPr sz="1900">
                <a:solidFill>
                  <a:schemeClr val="bg1"/>
                </a:solidFill>
              </a:defRPr>
            </a:lvl1pPr>
            <a:lvl2pPr marL="144000" indent="0">
              <a:buFontTx/>
              <a:buNone/>
              <a:defRPr sz="1900"/>
            </a:lvl2pPr>
            <a:lvl3pPr marL="324000" indent="0">
              <a:buFontTx/>
              <a:buNone/>
              <a:defRPr sz="1900"/>
            </a:lvl3pPr>
            <a:lvl4pPr marL="504000" indent="0">
              <a:buFontTx/>
              <a:buNone/>
              <a:defRPr sz="1900"/>
            </a:lvl4pPr>
            <a:lvl5pPr marL="684000" indent="0">
              <a:buFontTx/>
              <a:buNone/>
              <a:defRPr sz="1900"/>
            </a:lvl5pPr>
          </a:lstStyle>
          <a:p>
            <a:pPr lvl="0"/>
            <a:r>
              <a:rPr lang="sv-SE" dirty="0"/>
              <a:t>Ingress</a:t>
            </a:r>
          </a:p>
        </p:txBody>
      </p:sp>
      <p:sp>
        <p:nvSpPr>
          <p:cNvPr id="2" name="Platshållare för datum 1"/>
          <p:cNvSpPr>
            <a:spLocks noGrp="1"/>
          </p:cNvSpPr>
          <p:nvPr>
            <p:ph type="dt" sz="half" idx="14"/>
          </p:nvPr>
        </p:nvSpPr>
        <p:spPr/>
        <p:txBody>
          <a:bodyPr/>
          <a:lstStyle/>
          <a:p>
            <a:r>
              <a:rPr lang="sv-SE"/>
              <a:t>2017-04-10</a:t>
            </a:r>
            <a:endParaRPr lang="sv-SE" dirty="0"/>
          </a:p>
        </p:txBody>
      </p:sp>
      <p:sp>
        <p:nvSpPr>
          <p:cNvPr id="3" name="Platshållare för sidfot 2"/>
          <p:cNvSpPr>
            <a:spLocks noGrp="1"/>
          </p:cNvSpPr>
          <p:nvPr>
            <p:ph type="ftr" sz="quarter" idx="15"/>
          </p:nvPr>
        </p:nvSpPr>
        <p:spPr/>
        <p:txBody>
          <a:bodyPr/>
          <a:lstStyle/>
          <a:p>
            <a:endParaRPr lang="sv-SE" dirty="0"/>
          </a:p>
        </p:txBody>
      </p:sp>
      <p:sp>
        <p:nvSpPr>
          <p:cNvPr id="7" name="Platshållare för bildnummer 6"/>
          <p:cNvSpPr>
            <a:spLocks noGrp="1"/>
          </p:cNvSpPr>
          <p:nvPr>
            <p:ph type="sldNum" sz="quarter" idx="16"/>
          </p:nvPr>
        </p:nvSpPr>
        <p:spPr/>
        <p:txBody>
          <a:bodyPr/>
          <a:lstStyle/>
          <a:p>
            <a:fld id="{51E8AE00-2E52-4649-87E2-19B12589FB06}" type="slidenum">
              <a:rPr lang="sv-SE" smtClean="0"/>
              <a:pPr/>
              <a:t>‹#›</a:t>
            </a:fld>
            <a:endParaRPr lang="sv-SE" dirty="0"/>
          </a:p>
        </p:txBody>
      </p:sp>
    </p:spTree>
    <p:extLst>
      <p:ext uri="{BB962C8B-B14F-4D97-AF65-F5344CB8AC3E}">
        <p14:creationId xmlns:p14="http://schemas.microsoft.com/office/powerpoint/2010/main" val="2207376143"/>
      </p:ext>
    </p:extLst>
  </p:cSld>
  <p:clrMapOvr>
    <a:overrideClrMapping bg1="lt1" tx1="dk1" bg2="lt2" tx2="dk2" accent1="accent1" accent2="accent2" accent3="accent3" accent4="accent4" accent5="accent5" accent6="accent6" hlink="hlink" folHlink="folHlink"/>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5333872" y="3546000"/>
            <a:ext cx="2808000" cy="1872208"/>
          </a:xfrm>
        </p:spPr>
        <p:txBody>
          <a:bodyPr lIns="0"/>
          <a:lstStyle>
            <a:lvl1pPr algn="ctr">
              <a:lnSpc>
                <a:spcPct val="90000"/>
              </a:lnSpc>
              <a:defRPr sz="3000" b="1"/>
            </a:lvl1pPr>
          </a:lstStyle>
          <a:p>
            <a:r>
              <a:rPr lang="sv-SE" dirty="0" err="1"/>
              <a:t>Click</a:t>
            </a:r>
            <a:r>
              <a:rPr lang="sv-SE" dirty="0"/>
              <a:t> to </a:t>
            </a:r>
            <a:r>
              <a:rPr lang="sv-SE" dirty="0" err="1"/>
              <a:t>edit</a:t>
            </a:r>
            <a:r>
              <a:rPr lang="sv-SE" dirty="0"/>
              <a:t> Master </a:t>
            </a:r>
            <a:r>
              <a:rPr lang="sv-SE" dirty="0" err="1"/>
              <a:t>title</a:t>
            </a:r>
            <a:r>
              <a:rPr lang="sv-SE" dirty="0"/>
              <a:t> style</a:t>
            </a:r>
          </a:p>
        </p:txBody>
      </p:sp>
      <p:sp>
        <p:nvSpPr>
          <p:cNvPr id="3" name="Underrubrik 2"/>
          <p:cNvSpPr>
            <a:spLocks noGrp="1"/>
          </p:cNvSpPr>
          <p:nvPr>
            <p:ph type="subTitle" idx="1" hasCustomPrompt="1"/>
          </p:nvPr>
        </p:nvSpPr>
        <p:spPr>
          <a:xfrm>
            <a:off x="5333716" y="5733256"/>
            <a:ext cx="2808312" cy="252000"/>
          </a:xfrm>
          <a:prstGeom prst="rect">
            <a:avLst/>
          </a:prstGeom>
        </p:spPr>
        <p:txBody>
          <a:bodyPr>
            <a:noAutofit/>
          </a:bodyPr>
          <a:lstStyle>
            <a:lvl1pPr marL="0" indent="0" algn="ctr">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Underrubrik</a:t>
            </a:r>
          </a:p>
        </p:txBody>
      </p:sp>
      <p:pic>
        <p:nvPicPr>
          <p:cNvPr id="20" name="Bildobjekt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3842" y="1440000"/>
            <a:ext cx="1408060" cy="1651880"/>
          </a:xfrm>
          <a:prstGeom prst="rect">
            <a:avLst/>
          </a:prstGeom>
        </p:spPr>
      </p:pic>
      <p:sp>
        <p:nvSpPr>
          <p:cNvPr id="23" name="Platshållare för text 22"/>
          <p:cNvSpPr>
            <a:spLocks noGrp="1"/>
          </p:cNvSpPr>
          <p:nvPr>
            <p:ph type="body" sz="quarter" idx="14" hasCustomPrompt="1"/>
          </p:nvPr>
        </p:nvSpPr>
        <p:spPr>
          <a:xfrm>
            <a:off x="5333728" y="6021388"/>
            <a:ext cx="2808288" cy="252000"/>
          </a:xfrm>
        </p:spPr>
        <p:txBody>
          <a:bodyPr>
            <a:normAutofit/>
          </a:bodyPr>
          <a:lstStyle>
            <a:lvl1pPr marL="0" indent="0" algn="ctr">
              <a:buFontTx/>
              <a:buNone/>
              <a:defRPr sz="1600" i="1">
                <a:solidFill>
                  <a:schemeClr val="tx2"/>
                </a:solidFill>
              </a:defRPr>
            </a:lvl1pPr>
          </a:lstStyle>
          <a:p>
            <a:pPr lvl="0"/>
            <a:r>
              <a:rPr lang="sv-SE" dirty="0"/>
              <a:t>Datum</a:t>
            </a:r>
          </a:p>
        </p:txBody>
      </p:sp>
      <p:sp>
        <p:nvSpPr>
          <p:cNvPr id="7" name="Platshållare för bild 2"/>
          <p:cNvSpPr txBox="1">
            <a:spLocks/>
          </p:cNvSpPr>
          <p:nvPr userDrawn="1"/>
        </p:nvSpPr>
        <p:spPr>
          <a:xfrm>
            <a:off x="-18854" y="-9427"/>
            <a:ext cx="4596237" cy="6868822"/>
          </a:xfrm>
          <a:custGeom>
            <a:avLst/>
            <a:gdLst>
              <a:gd name="connsiteX0" fmla="*/ 0 w 6629751"/>
              <a:gd name="connsiteY0" fmla="*/ 0 h 6858000"/>
              <a:gd name="connsiteX1" fmla="*/ 6629751 w 6629751"/>
              <a:gd name="connsiteY1" fmla="*/ 0 h 6858000"/>
              <a:gd name="connsiteX2" fmla="*/ 6629751 w 6629751"/>
              <a:gd name="connsiteY2" fmla="*/ 6858000 h 6858000"/>
              <a:gd name="connsiteX3" fmla="*/ 0 w 6629751"/>
              <a:gd name="connsiteY3" fmla="*/ 6858000 h 6858000"/>
              <a:gd name="connsiteX4" fmla="*/ 0 w 6629751"/>
              <a:gd name="connsiteY4" fmla="*/ 0 h 6858000"/>
              <a:gd name="connsiteX0" fmla="*/ 0 w 6629751"/>
              <a:gd name="connsiteY0" fmla="*/ 0 h 6858000"/>
              <a:gd name="connsiteX1" fmla="*/ 5025540 w 6629751"/>
              <a:gd name="connsiteY1" fmla="*/ 0 h 6858000"/>
              <a:gd name="connsiteX2" fmla="*/ 6629751 w 6629751"/>
              <a:gd name="connsiteY2" fmla="*/ 6858000 h 6858000"/>
              <a:gd name="connsiteX3" fmla="*/ 0 w 6629751"/>
              <a:gd name="connsiteY3" fmla="*/ 6858000 h 6858000"/>
              <a:gd name="connsiteX4" fmla="*/ 0 w 6629751"/>
              <a:gd name="connsiteY4" fmla="*/ 0 h 6858000"/>
              <a:gd name="connsiteX0" fmla="*/ 0 w 6629751"/>
              <a:gd name="connsiteY0" fmla="*/ 0 h 6858000"/>
              <a:gd name="connsiteX1" fmla="*/ 6324951 w 6629751"/>
              <a:gd name="connsiteY1" fmla="*/ 0 h 6858000"/>
              <a:gd name="connsiteX2" fmla="*/ 6629751 w 6629751"/>
              <a:gd name="connsiteY2" fmla="*/ 6858000 h 6858000"/>
              <a:gd name="connsiteX3" fmla="*/ 0 w 6629751"/>
              <a:gd name="connsiteY3" fmla="*/ 6858000 h 6858000"/>
              <a:gd name="connsiteX4" fmla="*/ 0 w 6629751"/>
              <a:gd name="connsiteY4" fmla="*/ 0 h 6858000"/>
              <a:gd name="connsiteX0" fmla="*/ 0 w 6629751"/>
              <a:gd name="connsiteY0" fmla="*/ 0 h 6858000"/>
              <a:gd name="connsiteX1" fmla="*/ 6324951 w 6629751"/>
              <a:gd name="connsiteY1" fmla="*/ 0 h 6858000"/>
              <a:gd name="connsiteX2" fmla="*/ 6399814 w 6629751"/>
              <a:gd name="connsiteY2" fmla="*/ 1614905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92319 w 6629751"/>
              <a:gd name="connsiteY2" fmla="*/ 1443789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92319 w 6629751"/>
              <a:gd name="connsiteY2" fmla="*/ 1443789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92319 w 6629751"/>
              <a:gd name="connsiteY2" fmla="*/ 1443789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92319 w 6629751"/>
              <a:gd name="connsiteY2" fmla="*/ 1443789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54887 w 6629751"/>
              <a:gd name="connsiteY2" fmla="*/ 2042695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54887 w 6629751"/>
              <a:gd name="connsiteY2" fmla="*/ 2042695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54887 w 6629751"/>
              <a:gd name="connsiteY2" fmla="*/ 2042695 h 6858000"/>
              <a:gd name="connsiteX3" fmla="*/ 6629751 w 6629751"/>
              <a:gd name="connsiteY3" fmla="*/ 6858000 h 6858000"/>
              <a:gd name="connsiteX4" fmla="*/ 0 w 6629751"/>
              <a:gd name="connsiteY4" fmla="*/ 6858000 h 6858000"/>
              <a:gd name="connsiteX5" fmla="*/ 0 w 6629751"/>
              <a:gd name="connsiteY5" fmla="*/ 0 h 6858000"/>
              <a:gd name="connsiteX0" fmla="*/ 0 w 6616653"/>
              <a:gd name="connsiteY0" fmla="*/ 0 h 6874042"/>
              <a:gd name="connsiteX1" fmla="*/ 6324951 w 6616653"/>
              <a:gd name="connsiteY1" fmla="*/ 0 h 6874042"/>
              <a:gd name="connsiteX2" fmla="*/ 6554887 w 6616653"/>
              <a:gd name="connsiteY2" fmla="*/ 2042695 h 6874042"/>
              <a:gd name="connsiteX3" fmla="*/ 6014804 w 6616653"/>
              <a:gd name="connsiteY3" fmla="*/ 6874042 h 6874042"/>
              <a:gd name="connsiteX4" fmla="*/ 0 w 6616653"/>
              <a:gd name="connsiteY4" fmla="*/ 6858000 h 6874042"/>
              <a:gd name="connsiteX5" fmla="*/ 0 w 6616653"/>
              <a:gd name="connsiteY5" fmla="*/ 0 h 6874042"/>
              <a:gd name="connsiteX0" fmla="*/ 0 w 6616653"/>
              <a:gd name="connsiteY0" fmla="*/ 0 h 6868694"/>
              <a:gd name="connsiteX1" fmla="*/ 6324951 w 6616653"/>
              <a:gd name="connsiteY1" fmla="*/ 0 h 6868694"/>
              <a:gd name="connsiteX2" fmla="*/ 6554887 w 6616653"/>
              <a:gd name="connsiteY2" fmla="*/ 2042695 h 6868694"/>
              <a:gd name="connsiteX3" fmla="*/ 6389120 w 6616653"/>
              <a:gd name="connsiteY3" fmla="*/ 6868694 h 6868694"/>
              <a:gd name="connsiteX4" fmla="*/ 0 w 6616653"/>
              <a:gd name="connsiteY4" fmla="*/ 6858000 h 6868694"/>
              <a:gd name="connsiteX5" fmla="*/ 0 w 6616653"/>
              <a:gd name="connsiteY5" fmla="*/ 0 h 6868694"/>
              <a:gd name="connsiteX0" fmla="*/ 0 w 6616653"/>
              <a:gd name="connsiteY0" fmla="*/ 0 h 6868694"/>
              <a:gd name="connsiteX1" fmla="*/ 6324951 w 6616653"/>
              <a:gd name="connsiteY1" fmla="*/ 0 h 6868694"/>
              <a:gd name="connsiteX2" fmla="*/ 6554887 w 6616653"/>
              <a:gd name="connsiteY2" fmla="*/ 2042695 h 6868694"/>
              <a:gd name="connsiteX3" fmla="*/ 6389120 w 6616653"/>
              <a:gd name="connsiteY3" fmla="*/ 6868694 h 6868694"/>
              <a:gd name="connsiteX4" fmla="*/ 0 w 6616653"/>
              <a:gd name="connsiteY4" fmla="*/ 6858000 h 6868694"/>
              <a:gd name="connsiteX5" fmla="*/ 0 w 6616653"/>
              <a:gd name="connsiteY5" fmla="*/ 0 h 6868694"/>
              <a:gd name="connsiteX0" fmla="*/ 0 w 6616653"/>
              <a:gd name="connsiteY0" fmla="*/ 0 h 6868694"/>
              <a:gd name="connsiteX1" fmla="*/ 6324951 w 6616653"/>
              <a:gd name="connsiteY1" fmla="*/ 0 h 6868694"/>
              <a:gd name="connsiteX2" fmla="*/ 6554887 w 6616653"/>
              <a:gd name="connsiteY2" fmla="*/ 2042695 h 6868694"/>
              <a:gd name="connsiteX3" fmla="*/ 6389120 w 6616653"/>
              <a:gd name="connsiteY3" fmla="*/ 6868694 h 6868694"/>
              <a:gd name="connsiteX4" fmla="*/ 0 w 6616653"/>
              <a:gd name="connsiteY4" fmla="*/ 6858000 h 6868694"/>
              <a:gd name="connsiteX5" fmla="*/ 0 w 6616653"/>
              <a:gd name="connsiteY5" fmla="*/ 0 h 6868694"/>
              <a:gd name="connsiteX0" fmla="*/ 0 w 6627491"/>
              <a:gd name="connsiteY0" fmla="*/ 0 h 6868694"/>
              <a:gd name="connsiteX1" fmla="*/ 6324951 w 6627491"/>
              <a:gd name="connsiteY1" fmla="*/ 0 h 6868694"/>
              <a:gd name="connsiteX2" fmla="*/ 6554887 w 6627491"/>
              <a:gd name="connsiteY2" fmla="*/ 2042695 h 6868694"/>
              <a:gd name="connsiteX3" fmla="*/ 6389120 w 6627491"/>
              <a:gd name="connsiteY3" fmla="*/ 6868694 h 6868694"/>
              <a:gd name="connsiteX4" fmla="*/ 0 w 6627491"/>
              <a:gd name="connsiteY4" fmla="*/ 6858000 h 6868694"/>
              <a:gd name="connsiteX5" fmla="*/ 0 w 6627491"/>
              <a:gd name="connsiteY5" fmla="*/ 0 h 6868694"/>
              <a:gd name="connsiteX0" fmla="*/ 0 w 6636052"/>
              <a:gd name="connsiteY0" fmla="*/ 0 h 6868694"/>
              <a:gd name="connsiteX1" fmla="*/ 6324951 w 6636052"/>
              <a:gd name="connsiteY1" fmla="*/ 0 h 6868694"/>
              <a:gd name="connsiteX2" fmla="*/ 6554887 w 6636052"/>
              <a:gd name="connsiteY2" fmla="*/ 2042695 h 6868694"/>
              <a:gd name="connsiteX3" fmla="*/ 6389120 w 6636052"/>
              <a:gd name="connsiteY3" fmla="*/ 6868694 h 6868694"/>
              <a:gd name="connsiteX4" fmla="*/ 0 w 6636052"/>
              <a:gd name="connsiteY4" fmla="*/ 6858000 h 6868694"/>
              <a:gd name="connsiteX5" fmla="*/ 0 w 6636052"/>
              <a:gd name="connsiteY5" fmla="*/ 0 h 6868694"/>
              <a:gd name="connsiteX0" fmla="*/ 0 w 6636052"/>
              <a:gd name="connsiteY0" fmla="*/ 0 h 6868822"/>
              <a:gd name="connsiteX1" fmla="*/ 6324951 w 6636052"/>
              <a:gd name="connsiteY1" fmla="*/ 0 h 6868822"/>
              <a:gd name="connsiteX2" fmla="*/ 6554887 w 6636052"/>
              <a:gd name="connsiteY2" fmla="*/ 2042695 h 6868822"/>
              <a:gd name="connsiteX3" fmla="*/ 6389120 w 6636052"/>
              <a:gd name="connsiteY3" fmla="*/ 6868694 h 6868822"/>
              <a:gd name="connsiteX4" fmla="*/ 2083100 w 6636052"/>
              <a:gd name="connsiteY4" fmla="*/ 6868822 h 6868822"/>
              <a:gd name="connsiteX5" fmla="*/ 0 w 6636052"/>
              <a:gd name="connsiteY5" fmla="*/ 0 h 6868822"/>
              <a:gd name="connsiteX0" fmla="*/ 0 w 4596237"/>
              <a:gd name="connsiteY0" fmla="*/ 5411 h 6868822"/>
              <a:gd name="connsiteX1" fmla="*/ 4285136 w 4596237"/>
              <a:gd name="connsiteY1" fmla="*/ 0 h 6868822"/>
              <a:gd name="connsiteX2" fmla="*/ 4515072 w 4596237"/>
              <a:gd name="connsiteY2" fmla="*/ 2042695 h 6868822"/>
              <a:gd name="connsiteX3" fmla="*/ 4349305 w 4596237"/>
              <a:gd name="connsiteY3" fmla="*/ 6868694 h 6868822"/>
              <a:gd name="connsiteX4" fmla="*/ 43285 w 4596237"/>
              <a:gd name="connsiteY4" fmla="*/ 6868822 h 6868822"/>
              <a:gd name="connsiteX5" fmla="*/ 0 w 4596237"/>
              <a:gd name="connsiteY5" fmla="*/ 5411 h 6868822"/>
              <a:gd name="connsiteX0" fmla="*/ 0 w 4596237"/>
              <a:gd name="connsiteY0" fmla="*/ 5411 h 6868822"/>
              <a:gd name="connsiteX1" fmla="*/ 4285136 w 4596237"/>
              <a:gd name="connsiteY1" fmla="*/ 0 h 6868822"/>
              <a:gd name="connsiteX2" fmla="*/ 4515072 w 4596237"/>
              <a:gd name="connsiteY2" fmla="*/ 2042695 h 6868822"/>
              <a:gd name="connsiteX3" fmla="*/ 4349305 w 4596237"/>
              <a:gd name="connsiteY3" fmla="*/ 6868694 h 6868822"/>
              <a:gd name="connsiteX4" fmla="*/ 11201 w 4596237"/>
              <a:gd name="connsiteY4" fmla="*/ 6868822 h 6868822"/>
              <a:gd name="connsiteX5" fmla="*/ 0 w 4596237"/>
              <a:gd name="connsiteY5" fmla="*/ 5411 h 6868822"/>
              <a:gd name="connsiteX0" fmla="*/ 0 w 4596237"/>
              <a:gd name="connsiteY0" fmla="*/ 5411 h 6868822"/>
              <a:gd name="connsiteX1" fmla="*/ 4285136 w 4596237"/>
              <a:gd name="connsiteY1" fmla="*/ 0 h 6868822"/>
              <a:gd name="connsiteX2" fmla="*/ 4515072 w 4596237"/>
              <a:gd name="connsiteY2" fmla="*/ 2042695 h 6868822"/>
              <a:gd name="connsiteX3" fmla="*/ 4349305 w 4596237"/>
              <a:gd name="connsiteY3" fmla="*/ 6868694 h 6868822"/>
              <a:gd name="connsiteX4" fmla="*/ 11201 w 4596237"/>
              <a:gd name="connsiteY4" fmla="*/ 6868822 h 6868822"/>
              <a:gd name="connsiteX5" fmla="*/ 0 w 4596237"/>
              <a:gd name="connsiteY5" fmla="*/ 5411 h 686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237" h="6868822">
                <a:moveTo>
                  <a:pt x="0" y="5411"/>
                </a:moveTo>
                <a:lnTo>
                  <a:pt x="4285136" y="0"/>
                </a:lnTo>
                <a:cubicBezTo>
                  <a:pt x="4438428" y="513347"/>
                  <a:pt x="4741444" y="1080169"/>
                  <a:pt x="4515072" y="2042695"/>
                </a:cubicBezTo>
                <a:cubicBezTo>
                  <a:pt x="3618497" y="5323305"/>
                  <a:pt x="3999944" y="5315283"/>
                  <a:pt x="4349305" y="6868694"/>
                </a:cubicBezTo>
                <a:lnTo>
                  <a:pt x="11201" y="6868822"/>
                </a:lnTo>
                <a:cubicBezTo>
                  <a:pt x="7467" y="4581018"/>
                  <a:pt x="3734" y="2293215"/>
                  <a:pt x="0" y="5411"/>
                </a:cubicBezTo>
                <a:close/>
              </a:path>
            </a:pathLst>
          </a:custGeom>
          <a:gradFill flip="none" rotWithShape="1">
            <a:gsLst>
              <a:gs pos="0">
                <a:schemeClr val="accent1"/>
              </a:gs>
              <a:gs pos="100000">
                <a:srgbClr val="7FBDBB"/>
              </a:gs>
            </a:gsLst>
            <a:lin ang="8400000" scaled="0"/>
            <a:tileRect/>
          </a:gradFill>
        </p:spPr>
        <p:txBody>
          <a:bodyPr vert="horz" lIns="0" tIns="0" rIns="0" bIns="0" rtlCol="0" anchor="ctr" anchorCtr="0">
            <a:normAutofit/>
          </a:bodyPr>
          <a:lstStyle>
            <a:lvl1pPr marL="0" indent="0" algn="ctr" defTabSz="914400" rtl="0" eaLnBrk="1" latinLnBrk="0" hangingPunct="1">
              <a:spcBef>
                <a:spcPts val="1800"/>
              </a:spcBef>
              <a:buClr>
                <a:schemeClr val="accent1"/>
              </a:buClr>
              <a:buFont typeface="Arial" pitchFamily="34" charset="0"/>
              <a:buNone/>
              <a:defRPr sz="3200" kern="1200" baseline="0">
                <a:solidFill>
                  <a:schemeClr val="bg2"/>
                </a:solidFill>
                <a:latin typeface="+mn-lt"/>
                <a:ea typeface="+mn-ea"/>
                <a:cs typeface="+mn-cs"/>
              </a:defRPr>
            </a:lvl1pPr>
            <a:lvl2pPr marL="457200" indent="0" algn="l" defTabSz="914400" rtl="0" eaLnBrk="1" latinLnBrk="0" hangingPunct="1">
              <a:spcBef>
                <a:spcPts val="300"/>
              </a:spcBef>
              <a:buClr>
                <a:schemeClr val="accent1"/>
              </a:buClr>
              <a:buFont typeface="Arial" pitchFamily="34" charset="0"/>
              <a:buNone/>
              <a:defRPr sz="2800" kern="1200">
                <a:solidFill>
                  <a:schemeClr val="bg2"/>
                </a:solidFill>
                <a:latin typeface="+mn-lt"/>
                <a:ea typeface="+mn-ea"/>
                <a:cs typeface="+mn-cs"/>
              </a:defRPr>
            </a:lvl2pPr>
            <a:lvl3pPr marL="914400" indent="0" algn="l" defTabSz="914400" rtl="0" eaLnBrk="1" latinLnBrk="0" hangingPunct="1">
              <a:spcBef>
                <a:spcPts val="300"/>
              </a:spcBef>
              <a:buClr>
                <a:schemeClr val="accent1"/>
              </a:buClr>
              <a:buFont typeface="Arial" pitchFamily="34" charset="0"/>
              <a:buNone/>
              <a:defRPr sz="2400" kern="1200">
                <a:solidFill>
                  <a:schemeClr val="bg2"/>
                </a:solidFill>
                <a:latin typeface="+mn-lt"/>
                <a:ea typeface="+mn-ea"/>
                <a:cs typeface="+mn-cs"/>
              </a:defRPr>
            </a:lvl3pPr>
            <a:lvl4pPr marL="1371600" indent="0" algn="l" defTabSz="914400" rtl="0" eaLnBrk="1" latinLnBrk="0" hangingPunct="1">
              <a:spcBef>
                <a:spcPts val="300"/>
              </a:spcBef>
              <a:buClr>
                <a:schemeClr val="accent1"/>
              </a:buClr>
              <a:buFont typeface="Arial" pitchFamily="34" charset="0"/>
              <a:buNone/>
              <a:defRPr sz="2000" kern="1200">
                <a:solidFill>
                  <a:schemeClr val="bg2"/>
                </a:solidFill>
                <a:latin typeface="+mn-lt"/>
                <a:ea typeface="+mn-ea"/>
                <a:cs typeface="+mn-cs"/>
              </a:defRPr>
            </a:lvl4pPr>
            <a:lvl5pPr marL="1828800" indent="0" algn="l" defTabSz="914400" rtl="0" eaLnBrk="1" latinLnBrk="0" hangingPunct="1">
              <a:spcBef>
                <a:spcPct val="20000"/>
              </a:spcBef>
              <a:buClr>
                <a:schemeClr val="accent1"/>
              </a:buClr>
              <a:buFont typeface="Arial" pitchFamily="34" charset="0"/>
              <a:buNone/>
              <a:defRPr sz="2000" kern="1200">
                <a:solidFill>
                  <a:schemeClr val="bg2"/>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endParaRPr lang="sv-SE" dirty="0"/>
          </a:p>
        </p:txBody>
      </p:sp>
    </p:spTree>
    <p:extLst>
      <p:ext uri="{BB962C8B-B14F-4D97-AF65-F5344CB8AC3E}">
        <p14:creationId xmlns:p14="http://schemas.microsoft.com/office/powerpoint/2010/main" val="2518873364"/>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vslut - Grön">
    <p:spTree>
      <p:nvGrpSpPr>
        <p:cNvPr id="1" name=""/>
        <p:cNvGrpSpPr/>
        <p:nvPr/>
      </p:nvGrpSpPr>
      <p:grpSpPr>
        <a:xfrm>
          <a:off x="0" y="0"/>
          <a:ext cx="0" cy="0"/>
          <a:chOff x="0" y="0"/>
          <a:chExt cx="0" cy="0"/>
        </a:xfrm>
      </p:grpSpPr>
      <p:sp>
        <p:nvSpPr>
          <p:cNvPr id="7" name="Platshållare för bild 2"/>
          <p:cNvSpPr txBox="1">
            <a:spLocks/>
          </p:cNvSpPr>
          <p:nvPr userDrawn="1"/>
        </p:nvSpPr>
        <p:spPr>
          <a:xfrm>
            <a:off x="-3924" y="-5264"/>
            <a:ext cx="6623000" cy="6876000"/>
          </a:xfrm>
          <a:custGeom>
            <a:avLst/>
            <a:gdLst>
              <a:gd name="connsiteX0" fmla="*/ 0 w 6629751"/>
              <a:gd name="connsiteY0" fmla="*/ 0 h 6858000"/>
              <a:gd name="connsiteX1" fmla="*/ 6629751 w 6629751"/>
              <a:gd name="connsiteY1" fmla="*/ 0 h 6858000"/>
              <a:gd name="connsiteX2" fmla="*/ 6629751 w 6629751"/>
              <a:gd name="connsiteY2" fmla="*/ 6858000 h 6858000"/>
              <a:gd name="connsiteX3" fmla="*/ 0 w 6629751"/>
              <a:gd name="connsiteY3" fmla="*/ 6858000 h 6858000"/>
              <a:gd name="connsiteX4" fmla="*/ 0 w 6629751"/>
              <a:gd name="connsiteY4" fmla="*/ 0 h 6858000"/>
              <a:gd name="connsiteX0" fmla="*/ 0 w 6629751"/>
              <a:gd name="connsiteY0" fmla="*/ 0 h 6858000"/>
              <a:gd name="connsiteX1" fmla="*/ 5025540 w 6629751"/>
              <a:gd name="connsiteY1" fmla="*/ 0 h 6858000"/>
              <a:gd name="connsiteX2" fmla="*/ 6629751 w 6629751"/>
              <a:gd name="connsiteY2" fmla="*/ 6858000 h 6858000"/>
              <a:gd name="connsiteX3" fmla="*/ 0 w 6629751"/>
              <a:gd name="connsiteY3" fmla="*/ 6858000 h 6858000"/>
              <a:gd name="connsiteX4" fmla="*/ 0 w 6629751"/>
              <a:gd name="connsiteY4" fmla="*/ 0 h 6858000"/>
              <a:gd name="connsiteX0" fmla="*/ 0 w 6629751"/>
              <a:gd name="connsiteY0" fmla="*/ 0 h 6858000"/>
              <a:gd name="connsiteX1" fmla="*/ 6324951 w 6629751"/>
              <a:gd name="connsiteY1" fmla="*/ 0 h 6858000"/>
              <a:gd name="connsiteX2" fmla="*/ 6629751 w 6629751"/>
              <a:gd name="connsiteY2" fmla="*/ 6858000 h 6858000"/>
              <a:gd name="connsiteX3" fmla="*/ 0 w 6629751"/>
              <a:gd name="connsiteY3" fmla="*/ 6858000 h 6858000"/>
              <a:gd name="connsiteX4" fmla="*/ 0 w 6629751"/>
              <a:gd name="connsiteY4" fmla="*/ 0 h 6858000"/>
              <a:gd name="connsiteX0" fmla="*/ 0 w 6629751"/>
              <a:gd name="connsiteY0" fmla="*/ 0 h 6858000"/>
              <a:gd name="connsiteX1" fmla="*/ 6324951 w 6629751"/>
              <a:gd name="connsiteY1" fmla="*/ 0 h 6858000"/>
              <a:gd name="connsiteX2" fmla="*/ 6399814 w 6629751"/>
              <a:gd name="connsiteY2" fmla="*/ 1614905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92319 w 6629751"/>
              <a:gd name="connsiteY2" fmla="*/ 1443789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92319 w 6629751"/>
              <a:gd name="connsiteY2" fmla="*/ 1443789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92319 w 6629751"/>
              <a:gd name="connsiteY2" fmla="*/ 1443789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92319 w 6629751"/>
              <a:gd name="connsiteY2" fmla="*/ 1443789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54887 w 6629751"/>
              <a:gd name="connsiteY2" fmla="*/ 2042695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54887 w 6629751"/>
              <a:gd name="connsiteY2" fmla="*/ 2042695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54887 w 6629751"/>
              <a:gd name="connsiteY2" fmla="*/ 2042695 h 6858000"/>
              <a:gd name="connsiteX3" fmla="*/ 6629751 w 6629751"/>
              <a:gd name="connsiteY3" fmla="*/ 6858000 h 6858000"/>
              <a:gd name="connsiteX4" fmla="*/ 0 w 6629751"/>
              <a:gd name="connsiteY4" fmla="*/ 6858000 h 6858000"/>
              <a:gd name="connsiteX5" fmla="*/ 0 w 6629751"/>
              <a:gd name="connsiteY5" fmla="*/ 0 h 6858000"/>
              <a:gd name="connsiteX0" fmla="*/ 0 w 6616653"/>
              <a:gd name="connsiteY0" fmla="*/ 0 h 6874042"/>
              <a:gd name="connsiteX1" fmla="*/ 6324951 w 6616653"/>
              <a:gd name="connsiteY1" fmla="*/ 0 h 6874042"/>
              <a:gd name="connsiteX2" fmla="*/ 6554887 w 6616653"/>
              <a:gd name="connsiteY2" fmla="*/ 2042695 h 6874042"/>
              <a:gd name="connsiteX3" fmla="*/ 6014804 w 6616653"/>
              <a:gd name="connsiteY3" fmla="*/ 6874042 h 6874042"/>
              <a:gd name="connsiteX4" fmla="*/ 0 w 6616653"/>
              <a:gd name="connsiteY4" fmla="*/ 6858000 h 6874042"/>
              <a:gd name="connsiteX5" fmla="*/ 0 w 6616653"/>
              <a:gd name="connsiteY5" fmla="*/ 0 h 6874042"/>
              <a:gd name="connsiteX0" fmla="*/ 0 w 6616653"/>
              <a:gd name="connsiteY0" fmla="*/ 0 h 6868694"/>
              <a:gd name="connsiteX1" fmla="*/ 6324951 w 6616653"/>
              <a:gd name="connsiteY1" fmla="*/ 0 h 6868694"/>
              <a:gd name="connsiteX2" fmla="*/ 6554887 w 6616653"/>
              <a:gd name="connsiteY2" fmla="*/ 2042695 h 6868694"/>
              <a:gd name="connsiteX3" fmla="*/ 6389120 w 6616653"/>
              <a:gd name="connsiteY3" fmla="*/ 6868694 h 6868694"/>
              <a:gd name="connsiteX4" fmla="*/ 0 w 6616653"/>
              <a:gd name="connsiteY4" fmla="*/ 6858000 h 6868694"/>
              <a:gd name="connsiteX5" fmla="*/ 0 w 6616653"/>
              <a:gd name="connsiteY5" fmla="*/ 0 h 6868694"/>
              <a:gd name="connsiteX0" fmla="*/ 0 w 6616653"/>
              <a:gd name="connsiteY0" fmla="*/ 0 h 6868694"/>
              <a:gd name="connsiteX1" fmla="*/ 6324951 w 6616653"/>
              <a:gd name="connsiteY1" fmla="*/ 0 h 6868694"/>
              <a:gd name="connsiteX2" fmla="*/ 6554887 w 6616653"/>
              <a:gd name="connsiteY2" fmla="*/ 2042695 h 6868694"/>
              <a:gd name="connsiteX3" fmla="*/ 6389120 w 6616653"/>
              <a:gd name="connsiteY3" fmla="*/ 6868694 h 6868694"/>
              <a:gd name="connsiteX4" fmla="*/ 0 w 6616653"/>
              <a:gd name="connsiteY4" fmla="*/ 6858000 h 6868694"/>
              <a:gd name="connsiteX5" fmla="*/ 0 w 6616653"/>
              <a:gd name="connsiteY5" fmla="*/ 0 h 6868694"/>
              <a:gd name="connsiteX0" fmla="*/ 0 w 6616653"/>
              <a:gd name="connsiteY0" fmla="*/ 0 h 6868694"/>
              <a:gd name="connsiteX1" fmla="*/ 6324951 w 6616653"/>
              <a:gd name="connsiteY1" fmla="*/ 0 h 6868694"/>
              <a:gd name="connsiteX2" fmla="*/ 6554887 w 6616653"/>
              <a:gd name="connsiteY2" fmla="*/ 2042695 h 6868694"/>
              <a:gd name="connsiteX3" fmla="*/ 6389120 w 6616653"/>
              <a:gd name="connsiteY3" fmla="*/ 6868694 h 6868694"/>
              <a:gd name="connsiteX4" fmla="*/ 0 w 6616653"/>
              <a:gd name="connsiteY4" fmla="*/ 6858000 h 6868694"/>
              <a:gd name="connsiteX5" fmla="*/ 0 w 6616653"/>
              <a:gd name="connsiteY5" fmla="*/ 0 h 6868694"/>
              <a:gd name="connsiteX0" fmla="*/ 0 w 6627491"/>
              <a:gd name="connsiteY0" fmla="*/ 0 h 6868694"/>
              <a:gd name="connsiteX1" fmla="*/ 6324951 w 6627491"/>
              <a:gd name="connsiteY1" fmla="*/ 0 h 6868694"/>
              <a:gd name="connsiteX2" fmla="*/ 6554887 w 6627491"/>
              <a:gd name="connsiteY2" fmla="*/ 2042695 h 6868694"/>
              <a:gd name="connsiteX3" fmla="*/ 6389120 w 6627491"/>
              <a:gd name="connsiteY3" fmla="*/ 6868694 h 6868694"/>
              <a:gd name="connsiteX4" fmla="*/ 0 w 6627491"/>
              <a:gd name="connsiteY4" fmla="*/ 6858000 h 6868694"/>
              <a:gd name="connsiteX5" fmla="*/ 0 w 6627491"/>
              <a:gd name="connsiteY5" fmla="*/ 0 h 6868694"/>
              <a:gd name="connsiteX0" fmla="*/ 0 w 6636052"/>
              <a:gd name="connsiteY0" fmla="*/ 0 h 6868694"/>
              <a:gd name="connsiteX1" fmla="*/ 6324951 w 6636052"/>
              <a:gd name="connsiteY1" fmla="*/ 0 h 6868694"/>
              <a:gd name="connsiteX2" fmla="*/ 6554887 w 6636052"/>
              <a:gd name="connsiteY2" fmla="*/ 2042695 h 6868694"/>
              <a:gd name="connsiteX3" fmla="*/ 6389120 w 6636052"/>
              <a:gd name="connsiteY3" fmla="*/ 6868694 h 6868694"/>
              <a:gd name="connsiteX4" fmla="*/ 0 w 6636052"/>
              <a:gd name="connsiteY4" fmla="*/ 6858000 h 6868694"/>
              <a:gd name="connsiteX5" fmla="*/ 0 w 6636052"/>
              <a:gd name="connsiteY5" fmla="*/ 0 h 6868694"/>
              <a:gd name="connsiteX0" fmla="*/ 0 w 6636052"/>
              <a:gd name="connsiteY0" fmla="*/ 0 h 6868822"/>
              <a:gd name="connsiteX1" fmla="*/ 6324951 w 6636052"/>
              <a:gd name="connsiteY1" fmla="*/ 0 h 6868822"/>
              <a:gd name="connsiteX2" fmla="*/ 6554887 w 6636052"/>
              <a:gd name="connsiteY2" fmla="*/ 2042695 h 6868822"/>
              <a:gd name="connsiteX3" fmla="*/ 6389120 w 6636052"/>
              <a:gd name="connsiteY3" fmla="*/ 6868694 h 6868822"/>
              <a:gd name="connsiteX4" fmla="*/ 2083100 w 6636052"/>
              <a:gd name="connsiteY4" fmla="*/ 6868822 h 6868822"/>
              <a:gd name="connsiteX5" fmla="*/ 0 w 6636052"/>
              <a:gd name="connsiteY5" fmla="*/ 0 h 6868822"/>
              <a:gd name="connsiteX0" fmla="*/ 0 w 4596237"/>
              <a:gd name="connsiteY0" fmla="*/ 5411 h 6868822"/>
              <a:gd name="connsiteX1" fmla="*/ 4285136 w 4596237"/>
              <a:gd name="connsiteY1" fmla="*/ 0 h 6868822"/>
              <a:gd name="connsiteX2" fmla="*/ 4515072 w 4596237"/>
              <a:gd name="connsiteY2" fmla="*/ 2042695 h 6868822"/>
              <a:gd name="connsiteX3" fmla="*/ 4349305 w 4596237"/>
              <a:gd name="connsiteY3" fmla="*/ 6868694 h 6868822"/>
              <a:gd name="connsiteX4" fmla="*/ 43285 w 4596237"/>
              <a:gd name="connsiteY4" fmla="*/ 6868822 h 6868822"/>
              <a:gd name="connsiteX5" fmla="*/ 0 w 4596237"/>
              <a:gd name="connsiteY5" fmla="*/ 5411 h 6868822"/>
              <a:gd name="connsiteX0" fmla="*/ 0 w 4596237"/>
              <a:gd name="connsiteY0" fmla="*/ 5411 h 6868822"/>
              <a:gd name="connsiteX1" fmla="*/ 4285136 w 4596237"/>
              <a:gd name="connsiteY1" fmla="*/ 0 h 6868822"/>
              <a:gd name="connsiteX2" fmla="*/ 4515072 w 4596237"/>
              <a:gd name="connsiteY2" fmla="*/ 2042695 h 6868822"/>
              <a:gd name="connsiteX3" fmla="*/ 4349305 w 4596237"/>
              <a:gd name="connsiteY3" fmla="*/ 6868694 h 6868822"/>
              <a:gd name="connsiteX4" fmla="*/ 11201 w 4596237"/>
              <a:gd name="connsiteY4" fmla="*/ 6868822 h 6868822"/>
              <a:gd name="connsiteX5" fmla="*/ 0 w 4596237"/>
              <a:gd name="connsiteY5" fmla="*/ 5411 h 6868822"/>
              <a:gd name="connsiteX0" fmla="*/ 0 w 4596237"/>
              <a:gd name="connsiteY0" fmla="*/ 5411 h 6868822"/>
              <a:gd name="connsiteX1" fmla="*/ 4285136 w 4596237"/>
              <a:gd name="connsiteY1" fmla="*/ 0 h 6868822"/>
              <a:gd name="connsiteX2" fmla="*/ 4515072 w 4596237"/>
              <a:gd name="connsiteY2" fmla="*/ 2042695 h 6868822"/>
              <a:gd name="connsiteX3" fmla="*/ 4349305 w 4596237"/>
              <a:gd name="connsiteY3" fmla="*/ 6868694 h 6868822"/>
              <a:gd name="connsiteX4" fmla="*/ 11201 w 4596237"/>
              <a:gd name="connsiteY4" fmla="*/ 6868822 h 6868822"/>
              <a:gd name="connsiteX5" fmla="*/ 0 w 4596237"/>
              <a:gd name="connsiteY5" fmla="*/ 5411 h 6868822"/>
              <a:gd name="connsiteX0" fmla="*/ 0 w 6321342"/>
              <a:gd name="connsiteY0" fmla="*/ 90252 h 6868822"/>
              <a:gd name="connsiteX1" fmla="*/ 6010241 w 6321342"/>
              <a:gd name="connsiteY1" fmla="*/ 0 h 6868822"/>
              <a:gd name="connsiteX2" fmla="*/ 6240177 w 6321342"/>
              <a:gd name="connsiteY2" fmla="*/ 2042695 h 6868822"/>
              <a:gd name="connsiteX3" fmla="*/ 6074410 w 6321342"/>
              <a:gd name="connsiteY3" fmla="*/ 6868694 h 6868822"/>
              <a:gd name="connsiteX4" fmla="*/ 1736306 w 6321342"/>
              <a:gd name="connsiteY4" fmla="*/ 6868822 h 6868822"/>
              <a:gd name="connsiteX5" fmla="*/ 0 w 6321342"/>
              <a:gd name="connsiteY5" fmla="*/ 90252 h 6868822"/>
              <a:gd name="connsiteX0" fmla="*/ 0 w 6623000"/>
              <a:gd name="connsiteY0" fmla="*/ 14838 h 6868822"/>
              <a:gd name="connsiteX1" fmla="*/ 6311899 w 6623000"/>
              <a:gd name="connsiteY1" fmla="*/ 0 h 6868822"/>
              <a:gd name="connsiteX2" fmla="*/ 6541835 w 6623000"/>
              <a:gd name="connsiteY2" fmla="*/ 2042695 h 6868822"/>
              <a:gd name="connsiteX3" fmla="*/ 6376068 w 6623000"/>
              <a:gd name="connsiteY3" fmla="*/ 6868694 h 6868822"/>
              <a:gd name="connsiteX4" fmla="*/ 2037964 w 6623000"/>
              <a:gd name="connsiteY4" fmla="*/ 6868822 h 6868822"/>
              <a:gd name="connsiteX5" fmla="*/ 0 w 6623000"/>
              <a:gd name="connsiteY5" fmla="*/ 14838 h 6868822"/>
              <a:gd name="connsiteX0" fmla="*/ 0 w 6623000"/>
              <a:gd name="connsiteY0" fmla="*/ 14838 h 6878249"/>
              <a:gd name="connsiteX1" fmla="*/ 6311899 w 6623000"/>
              <a:gd name="connsiteY1" fmla="*/ 0 h 6878249"/>
              <a:gd name="connsiteX2" fmla="*/ 6541835 w 6623000"/>
              <a:gd name="connsiteY2" fmla="*/ 2042695 h 6878249"/>
              <a:gd name="connsiteX3" fmla="*/ 6376068 w 6623000"/>
              <a:gd name="connsiteY3" fmla="*/ 6868694 h 6878249"/>
              <a:gd name="connsiteX4" fmla="*/ 1775 w 6623000"/>
              <a:gd name="connsiteY4" fmla="*/ 6878249 h 6878249"/>
              <a:gd name="connsiteX5" fmla="*/ 0 w 6623000"/>
              <a:gd name="connsiteY5" fmla="*/ 14838 h 6878249"/>
              <a:gd name="connsiteX0" fmla="*/ 0 w 6623000"/>
              <a:gd name="connsiteY0" fmla="*/ 5411 h 6878249"/>
              <a:gd name="connsiteX1" fmla="*/ 6311899 w 6623000"/>
              <a:gd name="connsiteY1" fmla="*/ 0 h 6878249"/>
              <a:gd name="connsiteX2" fmla="*/ 6541835 w 6623000"/>
              <a:gd name="connsiteY2" fmla="*/ 2042695 h 6878249"/>
              <a:gd name="connsiteX3" fmla="*/ 6376068 w 6623000"/>
              <a:gd name="connsiteY3" fmla="*/ 6868694 h 6878249"/>
              <a:gd name="connsiteX4" fmla="*/ 1775 w 6623000"/>
              <a:gd name="connsiteY4" fmla="*/ 6878249 h 6878249"/>
              <a:gd name="connsiteX5" fmla="*/ 0 w 6623000"/>
              <a:gd name="connsiteY5" fmla="*/ 5411 h 6878249"/>
              <a:gd name="connsiteX0" fmla="*/ 0 w 6623000"/>
              <a:gd name="connsiteY0" fmla="*/ 5411 h 6868846"/>
              <a:gd name="connsiteX1" fmla="*/ 6311899 w 6623000"/>
              <a:gd name="connsiteY1" fmla="*/ 0 h 6868846"/>
              <a:gd name="connsiteX2" fmla="*/ 6541835 w 6623000"/>
              <a:gd name="connsiteY2" fmla="*/ 2042695 h 6868846"/>
              <a:gd name="connsiteX3" fmla="*/ 6376068 w 6623000"/>
              <a:gd name="connsiteY3" fmla="*/ 6868694 h 6868846"/>
              <a:gd name="connsiteX4" fmla="*/ 1775 w 6623000"/>
              <a:gd name="connsiteY4" fmla="*/ 6868846 h 6868846"/>
              <a:gd name="connsiteX5" fmla="*/ 0 w 6623000"/>
              <a:gd name="connsiteY5" fmla="*/ 5411 h 6868846"/>
              <a:gd name="connsiteX0" fmla="*/ 8249 w 6631249"/>
              <a:gd name="connsiteY0" fmla="*/ 5411 h 6868694"/>
              <a:gd name="connsiteX1" fmla="*/ 6320148 w 6631249"/>
              <a:gd name="connsiteY1" fmla="*/ 0 h 6868694"/>
              <a:gd name="connsiteX2" fmla="*/ 6550084 w 6631249"/>
              <a:gd name="connsiteY2" fmla="*/ 2042695 h 6868694"/>
              <a:gd name="connsiteX3" fmla="*/ 6384317 w 6631249"/>
              <a:gd name="connsiteY3" fmla="*/ 6868694 h 6868694"/>
              <a:gd name="connsiteX4" fmla="*/ 598 w 6631249"/>
              <a:gd name="connsiteY4" fmla="*/ 6850035 h 6868694"/>
              <a:gd name="connsiteX5" fmla="*/ 8249 w 6631249"/>
              <a:gd name="connsiteY5" fmla="*/ 5411 h 6868694"/>
              <a:gd name="connsiteX0" fmla="*/ 0 w 6623000"/>
              <a:gd name="connsiteY0" fmla="*/ 5411 h 6868694"/>
              <a:gd name="connsiteX1" fmla="*/ 6311899 w 6623000"/>
              <a:gd name="connsiteY1" fmla="*/ 0 h 6868694"/>
              <a:gd name="connsiteX2" fmla="*/ 6541835 w 6623000"/>
              <a:gd name="connsiteY2" fmla="*/ 2042695 h 6868694"/>
              <a:gd name="connsiteX3" fmla="*/ 6376068 w 6623000"/>
              <a:gd name="connsiteY3" fmla="*/ 6868694 h 6868694"/>
              <a:gd name="connsiteX4" fmla="*/ 1776 w 6623000"/>
              <a:gd name="connsiteY4" fmla="*/ 6859441 h 6868694"/>
              <a:gd name="connsiteX5" fmla="*/ 0 w 6623000"/>
              <a:gd name="connsiteY5" fmla="*/ 5411 h 6868694"/>
              <a:gd name="connsiteX0" fmla="*/ 0 w 6623000"/>
              <a:gd name="connsiteY0" fmla="*/ 5411 h 6868694"/>
              <a:gd name="connsiteX1" fmla="*/ 6311899 w 6623000"/>
              <a:gd name="connsiteY1" fmla="*/ 0 h 6868694"/>
              <a:gd name="connsiteX2" fmla="*/ 6541835 w 6623000"/>
              <a:gd name="connsiteY2" fmla="*/ 2042695 h 6868694"/>
              <a:gd name="connsiteX3" fmla="*/ 6376068 w 6623000"/>
              <a:gd name="connsiteY3" fmla="*/ 6868694 h 6868694"/>
              <a:gd name="connsiteX4" fmla="*/ 1776 w 6623000"/>
              <a:gd name="connsiteY4" fmla="*/ 6859441 h 6868694"/>
              <a:gd name="connsiteX5" fmla="*/ 0 w 6623000"/>
              <a:gd name="connsiteY5" fmla="*/ 5411 h 6868694"/>
              <a:gd name="connsiteX0" fmla="*/ 0 w 6623000"/>
              <a:gd name="connsiteY0" fmla="*/ 0 h 6872675"/>
              <a:gd name="connsiteX1" fmla="*/ 6311899 w 6623000"/>
              <a:gd name="connsiteY1" fmla="*/ 3981 h 6872675"/>
              <a:gd name="connsiteX2" fmla="*/ 6541835 w 6623000"/>
              <a:gd name="connsiteY2" fmla="*/ 2046676 h 6872675"/>
              <a:gd name="connsiteX3" fmla="*/ 6376068 w 6623000"/>
              <a:gd name="connsiteY3" fmla="*/ 6872675 h 6872675"/>
              <a:gd name="connsiteX4" fmla="*/ 1776 w 6623000"/>
              <a:gd name="connsiteY4" fmla="*/ 6863422 h 6872675"/>
              <a:gd name="connsiteX5" fmla="*/ 0 w 6623000"/>
              <a:gd name="connsiteY5" fmla="*/ 0 h 6872675"/>
              <a:gd name="connsiteX0" fmla="*/ 0 w 6623000"/>
              <a:gd name="connsiteY0" fmla="*/ 0 h 6872675"/>
              <a:gd name="connsiteX1" fmla="*/ 6311899 w 6623000"/>
              <a:gd name="connsiteY1" fmla="*/ 3981 h 6872675"/>
              <a:gd name="connsiteX2" fmla="*/ 6541835 w 6623000"/>
              <a:gd name="connsiteY2" fmla="*/ 2046676 h 6872675"/>
              <a:gd name="connsiteX3" fmla="*/ 6376068 w 6623000"/>
              <a:gd name="connsiteY3" fmla="*/ 6872675 h 6872675"/>
              <a:gd name="connsiteX4" fmla="*/ 1776 w 6623000"/>
              <a:gd name="connsiteY4" fmla="*/ 6869526 h 6872675"/>
              <a:gd name="connsiteX5" fmla="*/ 0 w 6623000"/>
              <a:gd name="connsiteY5" fmla="*/ 0 h 687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23000" h="6872675">
                <a:moveTo>
                  <a:pt x="0" y="0"/>
                </a:moveTo>
                <a:lnTo>
                  <a:pt x="6311899" y="3981"/>
                </a:lnTo>
                <a:cubicBezTo>
                  <a:pt x="6465191" y="517328"/>
                  <a:pt x="6768207" y="1084150"/>
                  <a:pt x="6541835" y="2046676"/>
                </a:cubicBezTo>
                <a:cubicBezTo>
                  <a:pt x="5645260" y="5327286"/>
                  <a:pt x="6026707" y="5319264"/>
                  <a:pt x="6376068" y="6872675"/>
                </a:cubicBezTo>
                <a:lnTo>
                  <a:pt x="1776" y="6869526"/>
                </a:lnTo>
                <a:cubicBezTo>
                  <a:pt x="-1958" y="4581722"/>
                  <a:pt x="3734" y="2287804"/>
                  <a:pt x="0" y="0"/>
                </a:cubicBezTo>
                <a:close/>
              </a:path>
            </a:pathLst>
          </a:custGeom>
          <a:gradFill flip="none" rotWithShape="1">
            <a:gsLst>
              <a:gs pos="0">
                <a:schemeClr val="accent1"/>
              </a:gs>
              <a:gs pos="100000">
                <a:srgbClr val="7FBDBB"/>
              </a:gs>
            </a:gsLst>
            <a:lin ang="8400000" scaled="0"/>
            <a:tileRect/>
          </a:gradFill>
        </p:spPr>
        <p:txBody>
          <a:bodyPr vert="horz" lIns="0" tIns="0" rIns="0" bIns="0" rtlCol="0" anchor="ctr" anchorCtr="0">
            <a:normAutofit/>
          </a:bodyPr>
          <a:lstStyle>
            <a:defPPr>
              <a:defRPr lang="sv-SE"/>
            </a:defPPr>
            <a:lvl1pPr indent="0" algn="ctr">
              <a:spcBef>
                <a:spcPts val="1800"/>
              </a:spcBef>
              <a:buClr>
                <a:schemeClr val="accent1"/>
              </a:buClr>
              <a:buFont typeface="Arial" pitchFamily="34" charset="0"/>
              <a:buNone/>
              <a:defRPr sz="3200" baseline="0">
                <a:solidFill>
                  <a:schemeClr val="bg2"/>
                </a:solidFill>
              </a:defRPr>
            </a:lvl1pPr>
            <a:lvl2pPr indent="0">
              <a:spcBef>
                <a:spcPts val="300"/>
              </a:spcBef>
              <a:buClr>
                <a:schemeClr val="accent1"/>
              </a:buClr>
              <a:buFont typeface="Arial" pitchFamily="34" charset="0"/>
              <a:buNone/>
              <a:defRPr sz="2800">
                <a:solidFill>
                  <a:schemeClr val="bg2"/>
                </a:solidFill>
              </a:defRPr>
            </a:lvl2pPr>
            <a:lvl3pPr indent="0">
              <a:spcBef>
                <a:spcPts val="300"/>
              </a:spcBef>
              <a:buClr>
                <a:schemeClr val="accent1"/>
              </a:buClr>
              <a:buFont typeface="Arial" pitchFamily="34" charset="0"/>
              <a:buNone/>
              <a:defRPr sz="2400">
                <a:solidFill>
                  <a:schemeClr val="bg2"/>
                </a:solidFill>
              </a:defRPr>
            </a:lvl3pPr>
            <a:lvl4pPr indent="0">
              <a:spcBef>
                <a:spcPts val="300"/>
              </a:spcBef>
              <a:buClr>
                <a:schemeClr val="accent1"/>
              </a:buClr>
              <a:buFont typeface="Arial" pitchFamily="34" charset="0"/>
              <a:buNone/>
              <a:defRPr sz="2000">
                <a:solidFill>
                  <a:schemeClr val="bg2"/>
                </a:solidFill>
              </a:defRPr>
            </a:lvl4pPr>
            <a:lvl5pPr indent="0">
              <a:spcBef>
                <a:spcPct val="20000"/>
              </a:spcBef>
              <a:buClr>
                <a:schemeClr val="accent1"/>
              </a:buClr>
              <a:buFont typeface="Arial" pitchFamily="34" charset="0"/>
              <a:buNone/>
              <a:defRPr sz="2000">
                <a:solidFill>
                  <a:schemeClr val="bg2"/>
                </a:solidFill>
              </a:defRPr>
            </a:lvl5pPr>
            <a:lvl6pPr indent="0">
              <a:spcBef>
                <a:spcPct val="20000"/>
              </a:spcBef>
              <a:buFont typeface="Arial" pitchFamily="34" charset="0"/>
              <a:buNone/>
              <a:defRPr sz="2000"/>
            </a:lvl6pPr>
            <a:lvl7pPr indent="0">
              <a:spcBef>
                <a:spcPct val="20000"/>
              </a:spcBef>
              <a:buFont typeface="Arial" pitchFamily="34" charset="0"/>
              <a:buNone/>
              <a:defRPr sz="2000"/>
            </a:lvl7pPr>
            <a:lvl8pPr indent="0">
              <a:spcBef>
                <a:spcPct val="20000"/>
              </a:spcBef>
              <a:buFont typeface="Arial" pitchFamily="34" charset="0"/>
              <a:buNone/>
              <a:defRPr sz="2000"/>
            </a:lvl8pPr>
            <a:lvl9pPr indent="0">
              <a:spcBef>
                <a:spcPct val="20000"/>
              </a:spcBef>
              <a:buFont typeface="Arial" pitchFamily="34" charset="0"/>
              <a:buNone/>
              <a:defRPr sz="2000"/>
            </a:lvl9pPr>
          </a:lstStyle>
          <a:p>
            <a:pPr lvl="0"/>
            <a:endParaRPr lang="sv-SE" dirty="0"/>
          </a:p>
        </p:txBody>
      </p:sp>
      <p:sp>
        <p:nvSpPr>
          <p:cNvPr id="2" name="Rubrik 1"/>
          <p:cNvSpPr>
            <a:spLocks noGrp="1"/>
          </p:cNvSpPr>
          <p:nvPr>
            <p:ph type="ctrTitle" hasCustomPrompt="1"/>
          </p:nvPr>
        </p:nvSpPr>
        <p:spPr>
          <a:xfrm>
            <a:off x="1055688" y="2564904"/>
            <a:ext cx="4740848" cy="1368152"/>
          </a:xfrm>
        </p:spPr>
        <p:txBody>
          <a:bodyPr anchor="t" anchorCtr="0"/>
          <a:lstStyle>
            <a:lvl1pPr>
              <a:lnSpc>
                <a:spcPct val="100000"/>
              </a:lnSpc>
              <a:defRPr sz="8000" b="0">
                <a:solidFill>
                  <a:schemeClr val="bg1"/>
                </a:solidFill>
              </a:defRPr>
            </a:lvl1pPr>
          </a:lstStyle>
          <a:p>
            <a:r>
              <a:rPr lang="sv-SE" dirty="0"/>
              <a:t>Rubrik</a:t>
            </a:r>
          </a:p>
        </p:txBody>
      </p:sp>
      <p:pic>
        <p:nvPicPr>
          <p:cNvPr id="10"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0364" y="2736000"/>
            <a:ext cx="1408060" cy="1651880"/>
          </a:xfrm>
          <a:prstGeom prst="rect">
            <a:avLst/>
          </a:prstGeom>
        </p:spPr>
      </p:pic>
      <p:sp>
        <p:nvSpPr>
          <p:cNvPr id="5" name="Platshållare för text 3"/>
          <p:cNvSpPr>
            <a:spLocks noGrp="1"/>
          </p:cNvSpPr>
          <p:nvPr>
            <p:ph type="body" sz="quarter" idx="11" hasCustomPrompt="1"/>
          </p:nvPr>
        </p:nvSpPr>
        <p:spPr>
          <a:xfrm>
            <a:off x="6473371" y="5326743"/>
            <a:ext cx="2401888" cy="384402"/>
          </a:xfrm>
        </p:spPr>
        <p:txBody>
          <a:bodyPr anchor="b">
            <a:normAutofit/>
          </a:bodyPr>
          <a:lstStyle>
            <a:lvl1pPr marL="0" indent="0" algn="ctr">
              <a:buNone/>
              <a:defRPr sz="1200" b="1"/>
            </a:lvl1pPr>
          </a:lstStyle>
          <a:p>
            <a:pPr lvl="0"/>
            <a:r>
              <a:rPr lang="sv-SE" dirty="0"/>
              <a:t>Namn</a:t>
            </a:r>
          </a:p>
        </p:txBody>
      </p:sp>
      <p:sp>
        <p:nvSpPr>
          <p:cNvPr id="6" name="Platshållare för text 3"/>
          <p:cNvSpPr>
            <a:spLocks noGrp="1"/>
          </p:cNvSpPr>
          <p:nvPr>
            <p:ph type="body" sz="quarter" idx="12" hasCustomPrompt="1"/>
          </p:nvPr>
        </p:nvSpPr>
        <p:spPr>
          <a:xfrm>
            <a:off x="6473371" y="5733144"/>
            <a:ext cx="2401888" cy="210456"/>
          </a:xfrm>
        </p:spPr>
        <p:txBody>
          <a:bodyPr anchor="t">
            <a:normAutofit/>
          </a:bodyPr>
          <a:lstStyle>
            <a:lvl1pPr marL="0" indent="0" algn="ctr">
              <a:buNone/>
              <a:defRPr sz="1200" b="0" i="1"/>
            </a:lvl1pPr>
          </a:lstStyle>
          <a:p>
            <a:pPr lvl="0"/>
            <a:r>
              <a:rPr lang="sv-SE" dirty="0"/>
              <a:t>Titel</a:t>
            </a:r>
          </a:p>
        </p:txBody>
      </p:sp>
      <p:sp>
        <p:nvSpPr>
          <p:cNvPr id="8" name="Platshållare för text 3"/>
          <p:cNvSpPr>
            <a:spLocks noGrp="1"/>
          </p:cNvSpPr>
          <p:nvPr>
            <p:ph type="body" sz="quarter" idx="13" hasCustomPrompt="1"/>
          </p:nvPr>
        </p:nvSpPr>
        <p:spPr>
          <a:xfrm>
            <a:off x="6473371" y="6064830"/>
            <a:ext cx="2401888" cy="219856"/>
          </a:xfrm>
        </p:spPr>
        <p:txBody>
          <a:bodyPr anchor="t">
            <a:normAutofit/>
          </a:bodyPr>
          <a:lstStyle>
            <a:lvl1pPr marL="0" indent="0" algn="ctr">
              <a:buNone/>
              <a:defRPr sz="1200" b="0" i="0"/>
            </a:lvl1pPr>
          </a:lstStyle>
          <a:p>
            <a:pPr lvl="0"/>
            <a:r>
              <a:rPr lang="sv-SE" dirty="0"/>
              <a:t>E-postadress</a:t>
            </a:r>
          </a:p>
        </p:txBody>
      </p:sp>
    </p:spTree>
    <p:extLst>
      <p:ext uri="{BB962C8B-B14F-4D97-AF65-F5344CB8AC3E}">
        <p14:creationId xmlns:p14="http://schemas.microsoft.com/office/powerpoint/2010/main" val="1581448771"/>
      </p:ext>
    </p:extLst>
  </p:cSld>
  <p:clrMapOvr>
    <a:masterClrMapping/>
  </p:clrMapOvr>
  <p:hf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vslut - Bild">
    <p:spTree>
      <p:nvGrpSpPr>
        <p:cNvPr id="1" name=""/>
        <p:cNvGrpSpPr/>
        <p:nvPr/>
      </p:nvGrpSpPr>
      <p:grpSpPr>
        <a:xfrm>
          <a:off x="0" y="0"/>
          <a:ext cx="0" cy="0"/>
          <a:chOff x="0" y="0"/>
          <a:chExt cx="0" cy="0"/>
        </a:xfrm>
      </p:grpSpPr>
      <p:sp>
        <p:nvSpPr>
          <p:cNvPr id="8" name="Platshållare för bild 2"/>
          <p:cNvSpPr>
            <a:spLocks noGrp="1"/>
          </p:cNvSpPr>
          <p:nvPr>
            <p:ph type="pic" idx="10" hasCustomPrompt="1"/>
          </p:nvPr>
        </p:nvSpPr>
        <p:spPr>
          <a:xfrm>
            <a:off x="0" y="0"/>
            <a:ext cx="6636052" cy="6868694"/>
          </a:xfrm>
          <a:custGeom>
            <a:avLst/>
            <a:gdLst>
              <a:gd name="connsiteX0" fmla="*/ 0 w 6629751"/>
              <a:gd name="connsiteY0" fmla="*/ 0 h 6858000"/>
              <a:gd name="connsiteX1" fmla="*/ 6629751 w 6629751"/>
              <a:gd name="connsiteY1" fmla="*/ 0 h 6858000"/>
              <a:gd name="connsiteX2" fmla="*/ 6629751 w 6629751"/>
              <a:gd name="connsiteY2" fmla="*/ 6858000 h 6858000"/>
              <a:gd name="connsiteX3" fmla="*/ 0 w 6629751"/>
              <a:gd name="connsiteY3" fmla="*/ 6858000 h 6858000"/>
              <a:gd name="connsiteX4" fmla="*/ 0 w 6629751"/>
              <a:gd name="connsiteY4" fmla="*/ 0 h 6858000"/>
              <a:gd name="connsiteX0" fmla="*/ 0 w 6629751"/>
              <a:gd name="connsiteY0" fmla="*/ 0 h 6858000"/>
              <a:gd name="connsiteX1" fmla="*/ 5025540 w 6629751"/>
              <a:gd name="connsiteY1" fmla="*/ 0 h 6858000"/>
              <a:gd name="connsiteX2" fmla="*/ 6629751 w 6629751"/>
              <a:gd name="connsiteY2" fmla="*/ 6858000 h 6858000"/>
              <a:gd name="connsiteX3" fmla="*/ 0 w 6629751"/>
              <a:gd name="connsiteY3" fmla="*/ 6858000 h 6858000"/>
              <a:gd name="connsiteX4" fmla="*/ 0 w 6629751"/>
              <a:gd name="connsiteY4" fmla="*/ 0 h 6858000"/>
              <a:gd name="connsiteX0" fmla="*/ 0 w 6629751"/>
              <a:gd name="connsiteY0" fmla="*/ 0 h 6858000"/>
              <a:gd name="connsiteX1" fmla="*/ 6324951 w 6629751"/>
              <a:gd name="connsiteY1" fmla="*/ 0 h 6858000"/>
              <a:gd name="connsiteX2" fmla="*/ 6629751 w 6629751"/>
              <a:gd name="connsiteY2" fmla="*/ 6858000 h 6858000"/>
              <a:gd name="connsiteX3" fmla="*/ 0 w 6629751"/>
              <a:gd name="connsiteY3" fmla="*/ 6858000 h 6858000"/>
              <a:gd name="connsiteX4" fmla="*/ 0 w 6629751"/>
              <a:gd name="connsiteY4" fmla="*/ 0 h 6858000"/>
              <a:gd name="connsiteX0" fmla="*/ 0 w 6629751"/>
              <a:gd name="connsiteY0" fmla="*/ 0 h 6858000"/>
              <a:gd name="connsiteX1" fmla="*/ 6324951 w 6629751"/>
              <a:gd name="connsiteY1" fmla="*/ 0 h 6858000"/>
              <a:gd name="connsiteX2" fmla="*/ 6399814 w 6629751"/>
              <a:gd name="connsiteY2" fmla="*/ 1614905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92319 w 6629751"/>
              <a:gd name="connsiteY2" fmla="*/ 1443789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92319 w 6629751"/>
              <a:gd name="connsiteY2" fmla="*/ 1443789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92319 w 6629751"/>
              <a:gd name="connsiteY2" fmla="*/ 1443789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92319 w 6629751"/>
              <a:gd name="connsiteY2" fmla="*/ 1443789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54887 w 6629751"/>
              <a:gd name="connsiteY2" fmla="*/ 2042695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54887 w 6629751"/>
              <a:gd name="connsiteY2" fmla="*/ 2042695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54887 w 6629751"/>
              <a:gd name="connsiteY2" fmla="*/ 2042695 h 6858000"/>
              <a:gd name="connsiteX3" fmla="*/ 6629751 w 6629751"/>
              <a:gd name="connsiteY3" fmla="*/ 6858000 h 6858000"/>
              <a:gd name="connsiteX4" fmla="*/ 0 w 6629751"/>
              <a:gd name="connsiteY4" fmla="*/ 6858000 h 6858000"/>
              <a:gd name="connsiteX5" fmla="*/ 0 w 6629751"/>
              <a:gd name="connsiteY5" fmla="*/ 0 h 6858000"/>
              <a:gd name="connsiteX0" fmla="*/ 0 w 6616653"/>
              <a:gd name="connsiteY0" fmla="*/ 0 h 6874042"/>
              <a:gd name="connsiteX1" fmla="*/ 6324951 w 6616653"/>
              <a:gd name="connsiteY1" fmla="*/ 0 h 6874042"/>
              <a:gd name="connsiteX2" fmla="*/ 6554887 w 6616653"/>
              <a:gd name="connsiteY2" fmla="*/ 2042695 h 6874042"/>
              <a:gd name="connsiteX3" fmla="*/ 6014804 w 6616653"/>
              <a:gd name="connsiteY3" fmla="*/ 6874042 h 6874042"/>
              <a:gd name="connsiteX4" fmla="*/ 0 w 6616653"/>
              <a:gd name="connsiteY4" fmla="*/ 6858000 h 6874042"/>
              <a:gd name="connsiteX5" fmla="*/ 0 w 6616653"/>
              <a:gd name="connsiteY5" fmla="*/ 0 h 6874042"/>
              <a:gd name="connsiteX0" fmla="*/ 0 w 6616653"/>
              <a:gd name="connsiteY0" fmla="*/ 0 h 6868694"/>
              <a:gd name="connsiteX1" fmla="*/ 6324951 w 6616653"/>
              <a:gd name="connsiteY1" fmla="*/ 0 h 6868694"/>
              <a:gd name="connsiteX2" fmla="*/ 6554887 w 6616653"/>
              <a:gd name="connsiteY2" fmla="*/ 2042695 h 6868694"/>
              <a:gd name="connsiteX3" fmla="*/ 6389120 w 6616653"/>
              <a:gd name="connsiteY3" fmla="*/ 6868694 h 6868694"/>
              <a:gd name="connsiteX4" fmla="*/ 0 w 6616653"/>
              <a:gd name="connsiteY4" fmla="*/ 6858000 h 6868694"/>
              <a:gd name="connsiteX5" fmla="*/ 0 w 6616653"/>
              <a:gd name="connsiteY5" fmla="*/ 0 h 6868694"/>
              <a:gd name="connsiteX0" fmla="*/ 0 w 6616653"/>
              <a:gd name="connsiteY0" fmla="*/ 0 h 6868694"/>
              <a:gd name="connsiteX1" fmla="*/ 6324951 w 6616653"/>
              <a:gd name="connsiteY1" fmla="*/ 0 h 6868694"/>
              <a:gd name="connsiteX2" fmla="*/ 6554887 w 6616653"/>
              <a:gd name="connsiteY2" fmla="*/ 2042695 h 6868694"/>
              <a:gd name="connsiteX3" fmla="*/ 6389120 w 6616653"/>
              <a:gd name="connsiteY3" fmla="*/ 6868694 h 6868694"/>
              <a:gd name="connsiteX4" fmla="*/ 0 w 6616653"/>
              <a:gd name="connsiteY4" fmla="*/ 6858000 h 6868694"/>
              <a:gd name="connsiteX5" fmla="*/ 0 w 6616653"/>
              <a:gd name="connsiteY5" fmla="*/ 0 h 6868694"/>
              <a:gd name="connsiteX0" fmla="*/ 0 w 6616653"/>
              <a:gd name="connsiteY0" fmla="*/ 0 h 6868694"/>
              <a:gd name="connsiteX1" fmla="*/ 6324951 w 6616653"/>
              <a:gd name="connsiteY1" fmla="*/ 0 h 6868694"/>
              <a:gd name="connsiteX2" fmla="*/ 6554887 w 6616653"/>
              <a:gd name="connsiteY2" fmla="*/ 2042695 h 6868694"/>
              <a:gd name="connsiteX3" fmla="*/ 6389120 w 6616653"/>
              <a:gd name="connsiteY3" fmla="*/ 6868694 h 6868694"/>
              <a:gd name="connsiteX4" fmla="*/ 0 w 6616653"/>
              <a:gd name="connsiteY4" fmla="*/ 6858000 h 6868694"/>
              <a:gd name="connsiteX5" fmla="*/ 0 w 6616653"/>
              <a:gd name="connsiteY5" fmla="*/ 0 h 6868694"/>
              <a:gd name="connsiteX0" fmla="*/ 0 w 6627491"/>
              <a:gd name="connsiteY0" fmla="*/ 0 h 6868694"/>
              <a:gd name="connsiteX1" fmla="*/ 6324951 w 6627491"/>
              <a:gd name="connsiteY1" fmla="*/ 0 h 6868694"/>
              <a:gd name="connsiteX2" fmla="*/ 6554887 w 6627491"/>
              <a:gd name="connsiteY2" fmla="*/ 2042695 h 6868694"/>
              <a:gd name="connsiteX3" fmla="*/ 6389120 w 6627491"/>
              <a:gd name="connsiteY3" fmla="*/ 6868694 h 6868694"/>
              <a:gd name="connsiteX4" fmla="*/ 0 w 6627491"/>
              <a:gd name="connsiteY4" fmla="*/ 6858000 h 6868694"/>
              <a:gd name="connsiteX5" fmla="*/ 0 w 6627491"/>
              <a:gd name="connsiteY5" fmla="*/ 0 h 6868694"/>
              <a:gd name="connsiteX0" fmla="*/ 0 w 6636052"/>
              <a:gd name="connsiteY0" fmla="*/ 0 h 6868694"/>
              <a:gd name="connsiteX1" fmla="*/ 6324951 w 6636052"/>
              <a:gd name="connsiteY1" fmla="*/ 0 h 6868694"/>
              <a:gd name="connsiteX2" fmla="*/ 6554887 w 6636052"/>
              <a:gd name="connsiteY2" fmla="*/ 2042695 h 6868694"/>
              <a:gd name="connsiteX3" fmla="*/ 6389120 w 6636052"/>
              <a:gd name="connsiteY3" fmla="*/ 6868694 h 6868694"/>
              <a:gd name="connsiteX4" fmla="*/ 0 w 6636052"/>
              <a:gd name="connsiteY4" fmla="*/ 6858000 h 6868694"/>
              <a:gd name="connsiteX5" fmla="*/ 0 w 6636052"/>
              <a:gd name="connsiteY5" fmla="*/ 0 h 686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36052" h="6868694">
                <a:moveTo>
                  <a:pt x="0" y="0"/>
                </a:moveTo>
                <a:lnTo>
                  <a:pt x="6324951" y="0"/>
                </a:lnTo>
                <a:cubicBezTo>
                  <a:pt x="6478243" y="513347"/>
                  <a:pt x="6781259" y="1080169"/>
                  <a:pt x="6554887" y="2042695"/>
                </a:cubicBezTo>
                <a:cubicBezTo>
                  <a:pt x="5658312" y="5323305"/>
                  <a:pt x="6039759" y="5315283"/>
                  <a:pt x="6389120" y="6868694"/>
                </a:cubicBezTo>
                <a:lnTo>
                  <a:pt x="0" y="6858000"/>
                </a:lnTo>
                <a:lnTo>
                  <a:pt x="0" y="0"/>
                </a:lnTo>
                <a:close/>
              </a:path>
            </a:pathLst>
          </a:custGeom>
          <a:solidFill>
            <a:schemeClr val="bg1">
              <a:lumMod val="95000"/>
            </a:schemeClr>
          </a:solidFill>
        </p:spPr>
        <p:txBody>
          <a:bodyPr vert="horz">
            <a:normAutofit/>
          </a:bodyPr>
          <a:lstStyle>
            <a:lvl1pPr marL="0" indent="0" algn="ctr">
              <a:buNone/>
              <a:defRPr sz="1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platshållaren och infoga en bild</a:t>
            </a:r>
          </a:p>
        </p:txBody>
      </p:sp>
      <p:sp>
        <p:nvSpPr>
          <p:cNvPr id="2" name="Rubrik 1"/>
          <p:cNvSpPr>
            <a:spLocks noGrp="1"/>
          </p:cNvSpPr>
          <p:nvPr>
            <p:ph type="ctrTitle" hasCustomPrompt="1"/>
          </p:nvPr>
        </p:nvSpPr>
        <p:spPr>
          <a:xfrm>
            <a:off x="1055688" y="2564904"/>
            <a:ext cx="4740848" cy="1368152"/>
          </a:xfrm>
        </p:spPr>
        <p:txBody>
          <a:bodyPr anchor="t" anchorCtr="0"/>
          <a:lstStyle>
            <a:lvl1pPr>
              <a:lnSpc>
                <a:spcPct val="100000"/>
              </a:lnSpc>
              <a:defRPr sz="8000" b="0">
                <a:solidFill>
                  <a:schemeClr val="bg2"/>
                </a:solidFill>
              </a:defRPr>
            </a:lvl1pPr>
          </a:lstStyle>
          <a:p>
            <a:r>
              <a:rPr lang="sv-SE" dirty="0"/>
              <a:t>Rubrik</a:t>
            </a:r>
          </a:p>
        </p:txBody>
      </p:sp>
      <p:pic>
        <p:nvPicPr>
          <p:cNvPr id="10"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0364" y="2736000"/>
            <a:ext cx="1408060" cy="1651880"/>
          </a:xfrm>
          <a:prstGeom prst="rect">
            <a:avLst/>
          </a:prstGeom>
        </p:spPr>
      </p:pic>
      <p:sp>
        <p:nvSpPr>
          <p:cNvPr id="5" name="Platshållare för text 3"/>
          <p:cNvSpPr>
            <a:spLocks noGrp="1"/>
          </p:cNvSpPr>
          <p:nvPr>
            <p:ph type="body" sz="quarter" idx="11" hasCustomPrompt="1"/>
          </p:nvPr>
        </p:nvSpPr>
        <p:spPr>
          <a:xfrm>
            <a:off x="6473371" y="5326743"/>
            <a:ext cx="2401888" cy="384402"/>
          </a:xfrm>
        </p:spPr>
        <p:txBody>
          <a:bodyPr anchor="b">
            <a:normAutofit/>
          </a:bodyPr>
          <a:lstStyle>
            <a:lvl1pPr marL="0" indent="0" algn="ctr">
              <a:buNone/>
              <a:defRPr sz="1200" b="1"/>
            </a:lvl1pPr>
          </a:lstStyle>
          <a:p>
            <a:pPr lvl="0"/>
            <a:r>
              <a:rPr lang="sv-SE" dirty="0"/>
              <a:t>Namn</a:t>
            </a:r>
          </a:p>
        </p:txBody>
      </p:sp>
      <p:sp>
        <p:nvSpPr>
          <p:cNvPr id="6" name="Platshållare för text 3"/>
          <p:cNvSpPr>
            <a:spLocks noGrp="1"/>
          </p:cNvSpPr>
          <p:nvPr>
            <p:ph type="body" sz="quarter" idx="12" hasCustomPrompt="1"/>
          </p:nvPr>
        </p:nvSpPr>
        <p:spPr>
          <a:xfrm>
            <a:off x="6473371" y="5733144"/>
            <a:ext cx="2401888" cy="210456"/>
          </a:xfrm>
        </p:spPr>
        <p:txBody>
          <a:bodyPr anchor="t">
            <a:normAutofit/>
          </a:bodyPr>
          <a:lstStyle>
            <a:lvl1pPr marL="0" indent="0" algn="ctr">
              <a:buNone/>
              <a:defRPr sz="1200" b="0" i="1"/>
            </a:lvl1pPr>
          </a:lstStyle>
          <a:p>
            <a:pPr lvl="0"/>
            <a:r>
              <a:rPr lang="sv-SE" dirty="0"/>
              <a:t>Titel</a:t>
            </a:r>
          </a:p>
        </p:txBody>
      </p:sp>
      <p:sp>
        <p:nvSpPr>
          <p:cNvPr id="7" name="Platshållare för text 3"/>
          <p:cNvSpPr>
            <a:spLocks noGrp="1"/>
          </p:cNvSpPr>
          <p:nvPr>
            <p:ph type="body" sz="quarter" idx="13" hasCustomPrompt="1"/>
          </p:nvPr>
        </p:nvSpPr>
        <p:spPr>
          <a:xfrm>
            <a:off x="6473371" y="6064830"/>
            <a:ext cx="2401888" cy="219856"/>
          </a:xfrm>
        </p:spPr>
        <p:txBody>
          <a:bodyPr anchor="t">
            <a:normAutofit/>
          </a:bodyPr>
          <a:lstStyle>
            <a:lvl1pPr marL="0" indent="0" algn="ctr">
              <a:buNone/>
              <a:defRPr sz="1200" b="0" i="0"/>
            </a:lvl1pPr>
          </a:lstStyle>
          <a:p>
            <a:pPr lvl="0"/>
            <a:r>
              <a:rPr lang="sv-SE" dirty="0"/>
              <a:t>E-postadress</a:t>
            </a:r>
          </a:p>
        </p:txBody>
      </p:sp>
    </p:spTree>
    <p:extLst>
      <p:ext uri="{BB962C8B-B14F-4D97-AF65-F5344CB8AC3E}">
        <p14:creationId xmlns:p14="http://schemas.microsoft.com/office/powerpoint/2010/main" val="187526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vslut - Grå">
    <p:spTree>
      <p:nvGrpSpPr>
        <p:cNvPr id="1" name=""/>
        <p:cNvGrpSpPr/>
        <p:nvPr/>
      </p:nvGrpSpPr>
      <p:grpSpPr>
        <a:xfrm>
          <a:off x="0" y="0"/>
          <a:ext cx="0" cy="0"/>
          <a:chOff x="0" y="0"/>
          <a:chExt cx="0" cy="0"/>
        </a:xfrm>
      </p:grpSpPr>
      <p:sp>
        <p:nvSpPr>
          <p:cNvPr id="7" name="Platshållare för bild 2"/>
          <p:cNvSpPr txBox="1">
            <a:spLocks/>
          </p:cNvSpPr>
          <p:nvPr userDrawn="1"/>
        </p:nvSpPr>
        <p:spPr>
          <a:xfrm>
            <a:off x="-3924" y="-5264"/>
            <a:ext cx="6623000" cy="6876000"/>
          </a:xfrm>
          <a:custGeom>
            <a:avLst/>
            <a:gdLst>
              <a:gd name="connsiteX0" fmla="*/ 0 w 6629751"/>
              <a:gd name="connsiteY0" fmla="*/ 0 h 6858000"/>
              <a:gd name="connsiteX1" fmla="*/ 6629751 w 6629751"/>
              <a:gd name="connsiteY1" fmla="*/ 0 h 6858000"/>
              <a:gd name="connsiteX2" fmla="*/ 6629751 w 6629751"/>
              <a:gd name="connsiteY2" fmla="*/ 6858000 h 6858000"/>
              <a:gd name="connsiteX3" fmla="*/ 0 w 6629751"/>
              <a:gd name="connsiteY3" fmla="*/ 6858000 h 6858000"/>
              <a:gd name="connsiteX4" fmla="*/ 0 w 6629751"/>
              <a:gd name="connsiteY4" fmla="*/ 0 h 6858000"/>
              <a:gd name="connsiteX0" fmla="*/ 0 w 6629751"/>
              <a:gd name="connsiteY0" fmla="*/ 0 h 6858000"/>
              <a:gd name="connsiteX1" fmla="*/ 5025540 w 6629751"/>
              <a:gd name="connsiteY1" fmla="*/ 0 h 6858000"/>
              <a:gd name="connsiteX2" fmla="*/ 6629751 w 6629751"/>
              <a:gd name="connsiteY2" fmla="*/ 6858000 h 6858000"/>
              <a:gd name="connsiteX3" fmla="*/ 0 w 6629751"/>
              <a:gd name="connsiteY3" fmla="*/ 6858000 h 6858000"/>
              <a:gd name="connsiteX4" fmla="*/ 0 w 6629751"/>
              <a:gd name="connsiteY4" fmla="*/ 0 h 6858000"/>
              <a:gd name="connsiteX0" fmla="*/ 0 w 6629751"/>
              <a:gd name="connsiteY0" fmla="*/ 0 h 6858000"/>
              <a:gd name="connsiteX1" fmla="*/ 6324951 w 6629751"/>
              <a:gd name="connsiteY1" fmla="*/ 0 h 6858000"/>
              <a:gd name="connsiteX2" fmla="*/ 6629751 w 6629751"/>
              <a:gd name="connsiteY2" fmla="*/ 6858000 h 6858000"/>
              <a:gd name="connsiteX3" fmla="*/ 0 w 6629751"/>
              <a:gd name="connsiteY3" fmla="*/ 6858000 h 6858000"/>
              <a:gd name="connsiteX4" fmla="*/ 0 w 6629751"/>
              <a:gd name="connsiteY4" fmla="*/ 0 h 6858000"/>
              <a:gd name="connsiteX0" fmla="*/ 0 w 6629751"/>
              <a:gd name="connsiteY0" fmla="*/ 0 h 6858000"/>
              <a:gd name="connsiteX1" fmla="*/ 6324951 w 6629751"/>
              <a:gd name="connsiteY1" fmla="*/ 0 h 6858000"/>
              <a:gd name="connsiteX2" fmla="*/ 6399814 w 6629751"/>
              <a:gd name="connsiteY2" fmla="*/ 1614905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92319 w 6629751"/>
              <a:gd name="connsiteY2" fmla="*/ 1443789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92319 w 6629751"/>
              <a:gd name="connsiteY2" fmla="*/ 1443789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92319 w 6629751"/>
              <a:gd name="connsiteY2" fmla="*/ 1443789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92319 w 6629751"/>
              <a:gd name="connsiteY2" fmla="*/ 1443789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54887 w 6629751"/>
              <a:gd name="connsiteY2" fmla="*/ 2042695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54887 w 6629751"/>
              <a:gd name="connsiteY2" fmla="*/ 2042695 h 6858000"/>
              <a:gd name="connsiteX3" fmla="*/ 6629751 w 6629751"/>
              <a:gd name="connsiteY3" fmla="*/ 6858000 h 6858000"/>
              <a:gd name="connsiteX4" fmla="*/ 0 w 6629751"/>
              <a:gd name="connsiteY4" fmla="*/ 6858000 h 6858000"/>
              <a:gd name="connsiteX5" fmla="*/ 0 w 6629751"/>
              <a:gd name="connsiteY5" fmla="*/ 0 h 6858000"/>
              <a:gd name="connsiteX0" fmla="*/ 0 w 6629751"/>
              <a:gd name="connsiteY0" fmla="*/ 0 h 6858000"/>
              <a:gd name="connsiteX1" fmla="*/ 6324951 w 6629751"/>
              <a:gd name="connsiteY1" fmla="*/ 0 h 6858000"/>
              <a:gd name="connsiteX2" fmla="*/ 6554887 w 6629751"/>
              <a:gd name="connsiteY2" fmla="*/ 2042695 h 6858000"/>
              <a:gd name="connsiteX3" fmla="*/ 6629751 w 6629751"/>
              <a:gd name="connsiteY3" fmla="*/ 6858000 h 6858000"/>
              <a:gd name="connsiteX4" fmla="*/ 0 w 6629751"/>
              <a:gd name="connsiteY4" fmla="*/ 6858000 h 6858000"/>
              <a:gd name="connsiteX5" fmla="*/ 0 w 6629751"/>
              <a:gd name="connsiteY5" fmla="*/ 0 h 6858000"/>
              <a:gd name="connsiteX0" fmla="*/ 0 w 6616653"/>
              <a:gd name="connsiteY0" fmla="*/ 0 h 6874042"/>
              <a:gd name="connsiteX1" fmla="*/ 6324951 w 6616653"/>
              <a:gd name="connsiteY1" fmla="*/ 0 h 6874042"/>
              <a:gd name="connsiteX2" fmla="*/ 6554887 w 6616653"/>
              <a:gd name="connsiteY2" fmla="*/ 2042695 h 6874042"/>
              <a:gd name="connsiteX3" fmla="*/ 6014804 w 6616653"/>
              <a:gd name="connsiteY3" fmla="*/ 6874042 h 6874042"/>
              <a:gd name="connsiteX4" fmla="*/ 0 w 6616653"/>
              <a:gd name="connsiteY4" fmla="*/ 6858000 h 6874042"/>
              <a:gd name="connsiteX5" fmla="*/ 0 w 6616653"/>
              <a:gd name="connsiteY5" fmla="*/ 0 h 6874042"/>
              <a:gd name="connsiteX0" fmla="*/ 0 w 6616653"/>
              <a:gd name="connsiteY0" fmla="*/ 0 h 6868694"/>
              <a:gd name="connsiteX1" fmla="*/ 6324951 w 6616653"/>
              <a:gd name="connsiteY1" fmla="*/ 0 h 6868694"/>
              <a:gd name="connsiteX2" fmla="*/ 6554887 w 6616653"/>
              <a:gd name="connsiteY2" fmla="*/ 2042695 h 6868694"/>
              <a:gd name="connsiteX3" fmla="*/ 6389120 w 6616653"/>
              <a:gd name="connsiteY3" fmla="*/ 6868694 h 6868694"/>
              <a:gd name="connsiteX4" fmla="*/ 0 w 6616653"/>
              <a:gd name="connsiteY4" fmla="*/ 6858000 h 6868694"/>
              <a:gd name="connsiteX5" fmla="*/ 0 w 6616653"/>
              <a:gd name="connsiteY5" fmla="*/ 0 h 6868694"/>
              <a:gd name="connsiteX0" fmla="*/ 0 w 6616653"/>
              <a:gd name="connsiteY0" fmla="*/ 0 h 6868694"/>
              <a:gd name="connsiteX1" fmla="*/ 6324951 w 6616653"/>
              <a:gd name="connsiteY1" fmla="*/ 0 h 6868694"/>
              <a:gd name="connsiteX2" fmla="*/ 6554887 w 6616653"/>
              <a:gd name="connsiteY2" fmla="*/ 2042695 h 6868694"/>
              <a:gd name="connsiteX3" fmla="*/ 6389120 w 6616653"/>
              <a:gd name="connsiteY3" fmla="*/ 6868694 h 6868694"/>
              <a:gd name="connsiteX4" fmla="*/ 0 w 6616653"/>
              <a:gd name="connsiteY4" fmla="*/ 6858000 h 6868694"/>
              <a:gd name="connsiteX5" fmla="*/ 0 w 6616653"/>
              <a:gd name="connsiteY5" fmla="*/ 0 h 6868694"/>
              <a:gd name="connsiteX0" fmla="*/ 0 w 6616653"/>
              <a:gd name="connsiteY0" fmla="*/ 0 h 6868694"/>
              <a:gd name="connsiteX1" fmla="*/ 6324951 w 6616653"/>
              <a:gd name="connsiteY1" fmla="*/ 0 h 6868694"/>
              <a:gd name="connsiteX2" fmla="*/ 6554887 w 6616653"/>
              <a:gd name="connsiteY2" fmla="*/ 2042695 h 6868694"/>
              <a:gd name="connsiteX3" fmla="*/ 6389120 w 6616653"/>
              <a:gd name="connsiteY3" fmla="*/ 6868694 h 6868694"/>
              <a:gd name="connsiteX4" fmla="*/ 0 w 6616653"/>
              <a:gd name="connsiteY4" fmla="*/ 6858000 h 6868694"/>
              <a:gd name="connsiteX5" fmla="*/ 0 w 6616653"/>
              <a:gd name="connsiteY5" fmla="*/ 0 h 6868694"/>
              <a:gd name="connsiteX0" fmla="*/ 0 w 6627491"/>
              <a:gd name="connsiteY0" fmla="*/ 0 h 6868694"/>
              <a:gd name="connsiteX1" fmla="*/ 6324951 w 6627491"/>
              <a:gd name="connsiteY1" fmla="*/ 0 h 6868694"/>
              <a:gd name="connsiteX2" fmla="*/ 6554887 w 6627491"/>
              <a:gd name="connsiteY2" fmla="*/ 2042695 h 6868694"/>
              <a:gd name="connsiteX3" fmla="*/ 6389120 w 6627491"/>
              <a:gd name="connsiteY3" fmla="*/ 6868694 h 6868694"/>
              <a:gd name="connsiteX4" fmla="*/ 0 w 6627491"/>
              <a:gd name="connsiteY4" fmla="*/ 6858000 h 6868694"/>
              <a:gd name="connsiteX5" fmla="*/ 0 w 6627491"/>
              <a:gd name="connsiteY5" fmla="*/ 0 h 6868694"/>
              <a:gd name="connsiteX0" fmla="*/ 0 w 6636052"/>
              <a:gd name="connsiteY0" fmla="*/ 0 h 6868694"/>
              <a:gd name="connsiteX1" fmla="*/ 6324951 w 6636052"/>
              <a:gd name="connsiteY1" fmla="*/ 0 h 6868694"/>
              <a:gd name="connsiteX2" fmla="*/ 6554887 w 6636052"/>
              <a:gd name="connsiteY2" fmla="*/ 2042695 h 6868694"/>
              <a:gd name="connsiteX3" fmla="*/ 6389120 w 6636052"/>
              <a:gd name="connsiteY3" fmla="*/ 6868694 h 6868694"/>
              <a:gd name="connsiteX4" fmla="*/ 0 w 6636052"/>
              <a:gd name="connsiteY4" fmla="*/ 6858000 h 6868694"/>
              <a:gd name="connsiteX5" fmla="*/ 0 w 6636052"/>
              <a:gd name="connsiteY5" fmla="*/ 0 h 6868694"/>
              <a:gd name="connsiteX0" fmla="*/ 0 w 6636052"/>
              <a:gd name="connsiteY0" fmla="*/ 0 h 6868822"/>
              <a:gd name="connsiteX1" fmla="*/ 6324951 w 6636052"/>
              <a:gd name="connsiteY1" fmla="*/ 0 h 6868822"/>
              <a:gd name="connsiteX2" fmla="*/ 6554887 w 6636052"/>
              <a:gd name="connsiteY2" fmla="*/ 2042695 h 6868822"/>
              <a:gd name="connsiteX3" fmla="*/ 6389120 w 6636052"/>
              <a:gd name="connsiteY3" fmla="*/ 6868694 h 6868822"/>
              <a:gd name="connsiteX4" fmla="*/ 2083100 w 6636052"/>
              <a:gd name="connsiteY4" fmla="*/ 6868822 h 6868822"/>
              <a:gd name="connsiteX5" fmla="*/ 0 w 6636052"/>
              <a:gd name="connsiteY5" fmla="*/ 0 h 6868822"/>
              <a:gd name="connsiteX0" fmla="*/ 0 w 4596237"/>
              <a:gd name="connsiteY0" fmla="*/ 5411 h 6868822"/>
              <a:gd name="connsiteX1" fmla="*/ 4285136 w 4596237"/>
              <a:gd name="connsiteY1" fmla="*/ 0 h 6868822"/>
              <a:gd name="connsiteX2" fmla="*/ 4515072 w 4596237"/>
              <a:gd name="connsiteY2" fmla="*/ 2042695 h 6868822"/>
              <a:gd name="connsiteX3" fmla="*/ 4349305 w 4596237"/>
              <a:gd name="connsiteY3" fmla="*/ 6868694 h 6868822"/>
              <a:gd name="connsiteX4" fmla="*/ 43285 w 4596237"/>
              <a:gd name="connsiteY4" fmla="*/ 6868822 h 6868822"/>
              <a:gd name="connsiteX5" fmla="*/ 0 w 4596237"/>
              <a:gd name="connsiteY5" fmla="*/ 5411 h 6868822"/>
              <a:gd name="connsiteX0" fmla="*/ 0 w 4596237"/>
              <a:gd name="connsiteY0" fmla="*/ 5411 h 6868822"/>
              <a:gd name="connsiteX1" fmla="*/ 4285136 w 4596237"/>
              <a:gd name="connsiteY1" fmla="*/ 0 h 6868822"/>
              <a:gd name="connsiteX2" fmla="*/ 4515072 w 4596237"/>
              <a:gd name="connsiteY2" fmla="*/ 2042695 h 6868822"/>
              <a:gd name="connsiteX3" fmla="*/ 4349305 w 4596237"/>
              <a:gd name="connsiteY3" fmla="*/ 6868694 h 6868822"/>
              <a:gd name="connsiteX4" fmla="*/ 11201 w 4596237"/>
              <a:gd name="connsiteY4" fmla="*/ 6868822 h 6868822"/>
              <a:gd name="connsiteX5" fmla="*/ 0 w 4596237"/>
              <a:gd name="connsiteY5" fmla="*/ 5411 h 6868822"/>
              <a:gd name="connsiteX0" fmla="*/ 0 w 4596237"/>
              <a:gd name="connsiteY0" fmla="*/ 5411 h 6868822"/>
              <a:gd name="connsiteX1" fmla="*/ 4285136 w 4596237"/>
              <a:gd name="connsiteY1" fmla="*/ 0 h 6868822"/>
              <a:gd name="connsiteX2" fmla="*/ 4515072 w 4596237"/>
              <a:gd name="connsiteY2" fmla="*/ 2042695 h 6868822"/>
              <a:gd name="connsiteX3" fmla="*/ 4349305 w 4596237"/>
              <a:gd name="connsiteY3" fmla="*/ 6868694 h 6868822"/>
              <a:gd name="connsiteX4" fmla="*/ 11201 w 4596237"/>
              <a:gd name="connsiteY4" fmla="*/ 6868822 h 6868822"/>
              <a:gd name="connsiteX5" fmla="*/ 0 w 4596237"/>
              <a:gd name="connsiteY5" fmla="*/ 5411 h 6868822"/>
              <a:gd name="connsiteX0" fmla="*/ 0 w 6321342"/>
              <a:gd name="connsiteY0" fmla="*/ 90252 h 6868822"/>
              <a:gd name="connsiteX1" fmla="*/ 6010241 w 6321342"/>
              <a:gd name="connsiteY1" fmla="*/ 0 h 6868822"/>
              <a:gd name="connsiteX2" fmla="*/ 6240177 w 6321342"/>
              <a:gd name="connsiteY2" fmla="*/ 2042695 h 6868822"/>
              <a:gd name="connsiteX3" fmla="*/ 6074410 w 6321342"/>
              <a:gd name="connsiteY3" fmla="*/ 6868694 h 6868822"/>
              <a:gd name="connsiteX4" fmla="*/ 1736306 w 6321342"/>
              <a:gd name="connsiteY4" fmla="*/ 6868822 h 6868822"/>
              <a:gd name="connsiteX5" fmla="*/ 0 w 6321342"/>
              <a:gd name="connsiteY5" fmla="*/ 90252 h 6868822"/>
              <a:gd name="connsiteX0" fmla="*/ 0 w 6623000"/>
              <a:gd name="connsiteY0" fmla="*/ 14838 h 6868822"/>
              <a:gd name="connsiteX1" fmla="*/ 6311899 w 6623000"/>
              <a:gd name="connsiteY1" fmla="*/ 0 h 6868822"/>
              <a:gd name="connsiteX2" fmla="*/ 6541835 w 6623000"/>
              <a:gd name="connsiteY2" fmla="*/ 2042695 h 6868822"/>
              <a:gd name="connsiteX3" fmla="*/ 6376068 w 6623000"/>
              <a:gd name="connsiteY3" fmla="*/ 6868694 h 6868822"/>
              <a:gd name="connsiteX4" fmla="*/ 2037964 w 6623000"/>
              <a:gd name="connsiteY4" fmla="*/ 6868822 h 6868822"/>
              <a:gd name="connsiteX5" fmla="*/ 0 w 6623000"/>
              <a:gd name="connsiteY5" fmla="*/ 14838 h 6868822"/>
              <a:gd name="connsiteX0" fmla="*/ 0 w 6623000"/>
              <a:gd name="connsiteY0" fmla="*/ 14838 h 6878249"/>
              <a:gd name="connsiteX1" fmla="*/ 6311899 w 6623000"/>
              <a:gd name="connsiteY1" fmla="*/ 0 h 6878249"/>
              <a:gd name="connsiteX2" fmla="*/ 6541835 w 6623000"/>
              <a:gd name="connsiteY2" fmla="*/ 2042695 h 6878249"/>
              <a:gd name="connsiteX3" fmla="*/ 6376068 w 6623000"/>
              <a:gd name="connsiteY3" fmla="*/ 6868694 h 6878249"/>
              <a:gd name="connsiteX4" fmla="*/ 1775 w 6623000"/>
              <a:gd name="connsiteY4" fmla="*/ 6878249 h 6878249"/>
              <a:gd name="connsiteX5" fmla="*/ 0 w 6623000"/>
              <a:gd name="connsiteY5" fmla="*/ 14838 h 6878249"/>
              <a:gd name="connsiteX0" fmla="*/ 0 w 6623000"/>
              <a:gd name="connsiteY0" fmla="*/ 5411 h 6878249"/>
              <a:gd name="connsiteX1" fmla="*/ 6311899 w 6623000"/>
              <a:gd name="connsiteY1" fmla="*/ 0 h 6878249"/>
              <a:gd name="connsiteX2" fmla="*/ 6541835 w 6623000"/>
              <a:gd name="connsiteY2" fmla="*/ 2042695 h 6878249"/>
              <a:gd name="connsiteX3" fmla="*/ 6376068 w 6623000"/>
              <a:gd name="connsiteY3" fmla="*/ 6868694 h 6878249"/>
              <a:gd name="connsiteX4" fmla="*/ 1775 w 6623000"/>
              <a:gd name="connsiteY4" fmla="*/ 6878249 h 6878249"/>
              <a:gd name="connsiteX5" fmla="*/ 0 w 6623000"/>
              <a:gd name="connsiteY5" fmla="*/ 5411 h 6878249"/>
              <a:gd name="connsiteX0" fmla="*/ 0 w 6623000"/>
              <a:gd name="connsiteY0" fmla="*/ 5411 h 6868846"/>
              <a:gd name="connsiteX1" fmla="*/ 6311899 w 6623000"/>
              <a:gd name="connsiteY1" fmla="*/ 0 h 6868846"/>
              <a:gd name="connsiteX2" fmla="*/ 6541835 w 6623000"/>
              <a:gd name="connsiteY2" fmla="*/ 2042695 h 6868846"/>
              <a:gd name="connsiteX3" fmla="*/ 6376068 w 6623000"/>
              <a:gd name="connsiteY3" fmla="*/ 6868694 h 6868846"/>
              <a:gd name="connsiteX4" fmla="*/ 1775 w 6623000"/>
              <a:gd name="connsiteY4" fmla="*/ 6868846 h 6868846"/>
              <a:gd name="connsiteX5" fmla="*/ 0 w 6623000"/>
              <a:gd name="connsiteY5" fmla="*/ 5411 h 6868846"/>
              <a:gd name="connsiteX0" fmla="*/ 8249 w 6631249"/>
              <a:gd name="connsiteY0" fmla="*/ 5411 h 6868694"/>
              <a:gd name="connsiteX1" fmla="*/ 6320148 w 6631249"/>
              <a:gd name="connsiteY1" fmla="*/ 0 h 6868694"/>
              <a:gd name="connsiteX2" fmla="*/ 6550084 w 6631249"/>
              <a:gd name="connsiteY2" fmla="*/ 2042695 h 6868694"/>
              <a:gd name="connsiteX3" fmla="*/ 6384317 w 6631249"/>
              <a:gd name="connsiteY3" fmla="*/ 6868694 h 6868694"/>
              <a:gd name="connsiteX4" fmla="*/ 598 w 6631249"/>
              <a:gd name="connsiteY4" fmla="*/ 6850035 h 6868694"/>
              <a:gd name="connsiteX5" fmla="*/ 8249 w 6631249"/>
              <a:gd name="connsiteY5" fmla="*/ 5411 h 6868694"/>
              <a:gd name="connsiteX0" fmla="*/ 0 w 6623000"/>
              <a:gd name="connsiteY0" fmla="*/ 5411 h 6868694"/>
              <a:gd name="connsiteX1" fmla="*/ 6311899 w 6623000"/>
              <a:gd name="connsiteY1" fmla="*/ 0 h 6868694"/>
              <a:gd name="connsiteX2" fmla="*/ 6541835 w 6623000"/>
              <a:gd name="connsiteY2" fmla="*/ 2042695 h 6868694"/>
              <a:gd name="connsiteX3" fmla="*/ 6376068 w 6623000"/>
              <a:gd name="connsiteY3" fmla="*/ 6868694 h 6868694"/>
              <a:gd name="connsiteX4" fmla="*/ 1776 w 6623000"/>
              <a:gd name="connsiteY4" fmla="*/ 6859441 h 6868694"/>
              <a:gd name="connsiteX5" fmla="*/ 0 w 6623000"/>
              <a:gd name="connsiteY5" fmla="*/ 5411 h 6868694"/>
              <a:gd name="connsiteX0" fmla="*/ 0 w 6623000"/>
              <a:gd name="connsiteY0" fmla="*/ 5411 h 6868694"/>
              <a:gd name="connsiteX1" fmla="*/ 6311899 w 6623000"/>
              <a:gd name="connsiteY1" fmla="*/ 0 h 6868694"/>
              <a:gd name="connsiteX2" fmla="*/ 6541835 w 6623000"/>
              <a:gd name="connsiteY2" fmla="*/ 2042695 h 6868694"/>
              <a:gd name="connsiteX3" fmla="*/ 6376068 w 6623000"/>
              <a:gd name="connsiteY3" fmla="*/ 6868694 h 6868694"/>
              <a:gd name="connsiteX4" fmla="*/ 1776 w 6623000"/>
              <a:gd name="connsiteY4" fmla="*/ 6859441 h 6868694"/>
              <a:gd name="connsiteX5" fmla="*/ 0 w 6623000"/>
              <a:gd name="connsiteY5" fmla="*/ 5411 h 6868694"/>
              <a:gd name="connsiteX0" fmla="*/ 0 w 6623000"/>
              <a:gd name="connsiteY0" fmla="*/ 0 h 6872675"/>
              <a:gd name="connsiteX1" fmla="*/ 6311899 w 6623000"/>
              <a:gd name="connsiteY1" fmla="*/ 3981 h 6872675"/>
              <a:gd name="connsiteX2" fmla="*/ 6541835 w 6623000"/>
              <a:gd name="connsiteY2" fmla="*/ 2046676 h 6872675"/>
              <a:gd name="connsiteX3" fmla="*/ 6376068 w 6623000"/>
              <a:gd name="connsiteY3" fmla="*/ 6872675 h 6872675"/>
              <a:gd name="connsiteX4" fmla="*/ 1776 w 6623000"/>
              <a:gd name="connsiteY4" fmla="*/ 6863422 h 6872675"/>
              <a:gd name="connsiteX5" fmla="*/ 0 w 6623000"/>
              <a:gd name="connsiteY5" fmla="*/ 0 h 6872675"/>
              <a:gd name="connsiteX0" fmla="*/ 0 w 6623000"/>
              <a:gd name="connsiteY0" fmla="*/ 0 h 6872675"/>
              <a:gd name="connsiteX1" fmla="*/ 6311899 w 6623000"/>
              <a:gd name="connsiteY1" fmla="*/ 3981 h 6872675"/>
              <a:gd name="connsiteX2" fmla="*/ 6541835 w 6623000"/>
              <a:gd name="connsiteY2" fmla="*/ 2046676 h 6872675"/>
              <a:gd name="connsiteX3" fmla="*/ 6376068 w 6623000"/>
              <a:gd name="connsiteY3" fmla="*/ 6872675 h 6872675"/>
              <a:gd name="connsiteX4" fmla="*/ 1776 w 6623000"/>
              <a:gd name="connsiteY4" fmla="*/ 6869526 h 6872675"/>
              <a:gd name="connsiteX5" fmla="*/ 0 w 6623000"/>
              <a:gd name="connsiteY5" fmla="*/ 0 h 687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23000" h="6872675">
                <a:moveTo>
                  <a:pt x="0" y="0"/>
                </a:moveTo>
                <a:lnTo>
                  <a:pt x="6311899" y="3981"/>
                </a:lnTo>
                <a:cubicBezTo>
                  <a:pt x="6465191" y="517328"/>
                  <a:pt x="6768207" y="1084150"/>
                  <a:pt x="6541835" y="2046676"/>
                </a:cubicBezTo>
                <a:cubicBezTo>
                  <a:pt x="5645260" y="5327286"/>
                  <a:pt x="6026707" y="5319264"/>
                  <a:pt x="6376068" y="6872675"/>
                </a:cubicBezTo>
                <a:lnTo>
                  <a:pt x="1776" y="6869526"/>
                </a:lnTo>
                <a:cubicBezTo>
                  <a:pt x="-1958" y="4581722"/>
                  <a:pt x="3734" y="2287804"/>
                  <a:pt x="0" y="0"/>
                </a:cubicBezTo>
                <a:close/>
              </a:path>
            </a:pathLst>
          </a:custGeom>
          <a:solidFill>
            <a:schemeClr val="accent2"/>
          </a:solidFill>
        </p:spPr>
        <p:txBody>
          <a:bodyPr vert="horz" anchor="ctr" anchorCtr="0"/>
          <a:lstStyle>
            <a:lvl1pPr marL="0" indent="0" algn="ctr" defTabSz="914400" rtl="0" eaLnBrk="1" latinLnBrk="0" hangingPunct="1">
              <a:spcBef>
                <a:spcPts val="1800"/>
              </a:spcBef>
              <a:buClr>
                <a:schemeClr val="accent1"/>
              </a:buClr>
              <a:buFont typeface="Arial" pitchFamily="34" charset="0"/>
              <a:buNone/>
              <a:defRPr sz="3200" kern="1200" baseline="0">
                <a:solidFill>
                  <a:schemeClr val="bg2"/>
                </a:solidFill>
                <a:latin typeface="+mn-lt"/>
                <a:ea typeface="+mn-ea"/>
                <a:cs typeface="+mn-cs"/>
              </a:defRPr>
            </a:lvl1pPr>
            <a:lvl2pPr marL="457200" indent="0" algn="l" defTabSz="914400" rtl="0" eaLnBrk="1" latinLnBrk="0" hangingPunct="1">
              <a:spcBef>
                <a:spcPts val="300"/>
              </a:spcBef>
              <a:buClr>
                <a:schemeClr val="accent1"/>
              </a:buClr>
              <a:buFont typeface="Arial" pitchFamily="34" charset="0"/>
              <a:buNone/>
              <a:defRPr sz="2800" kern="1200">
                <a:solidFill>
                  <a:schemeClr val="bg2"/>
                </a:solidFill>
                <a:latin typeface="+mn-lt"/>
                <a:ea typeface="+mn-ea"/>
                <a:cs typeface="+mn-cs"/>
              </a:defRPr>
            </a:lvl2pPr>
            <a:lvl3pPr marL="914400" indent="0" algn="l" defTabSz="914400" rtl="0" eaLnBrk="1" latinLnBrk="0" hangingPunct="1">
              <a:spcBef>
                <a:spcPts val="300"/>
              </a:spcBef>
              <a:buClr>
                <a:schemeClr val="accent1"/>
              </a:buClr>
              <a:buFont typeface="Arial" pitchFamily="34" charset="0"/>
              <a:buNone/>
              <a:defRPr sz="2400" kern="1200">
                <a:solidFill>
                  <a:schemeClr val="bg2"/>
                </a:solidFill>
                <a:latin typeface="+mn-lt"/>
                <a:ea typeface="+mn-ea"/>
                <a:cs typeface="+mn-cs"/>
              </a:defRPr>
            </a:lvl3pPr>
            <a:lvl4pPr marL="1371600" indent="0" algn="l" defTabSz="914400" rtl="0" eaLnBrk="1" latinLnBrk="0" hangingPunct="1">
              <a:spcBef>
                <a:spcPts val="300"/>
              </a:spcBef>
              <a:buClr>
                <a:schemeClr val="accent1"/>
              </a:buClr>
              <a:buFont typeface="Arial" pitchFamily="34" charset="0"/>
              <a:buNone/>
              <a:defRPr sz="2000" kern="1200">
                <a:solidFill>
                  <a:schemeClr val="bg2"/>
                </a:solidFill>
                <a:latin typeface="+mn-lt"/>
                <a:ea typeface="+mn-ea"/>
                <a:cs typeface="+mn-cs"/>
              </a:defRPr>
            </a:lvl4pPr>
            <a:lvl5pPr marL="1828800" indent="0" algn="l" defTabSz="914400" rtl="0" eaLnBrk="1" latinLnBrk="0" hangingPunct="1">
              <a:spcBef>
                <a:spcPct val="20000"/>
              </a:spcBef>
              <a:buClr>
                <a:schemeClr val="accent1"/>
              </a:buClr>
              <a:buFont typeface="Arial" pitchFamily="34" charset="0"/>
              <a:buNone/>
              <a:defRPr sz="2000" kern="1200">
                <a:solidFill>
                  <a:schemeClr val="bg2"/>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endParaRPr lang="sv-SE" dirty="0"/>
          </a:p>
        </p:txBody>
      </p:sp>
      <p:sp>
        <p:nvSpPr>
          <p:cNvPr id="2" name="Rubrik 1"/>
          <p:cNvSpPr>
            <a:spLocks noGrp="1"/>
          </p:cNvSpPr>
          <p:nvPr>
            <p:ph type="ctrTitle" hasCustomPrompt="1"/>
          </p:nvPr>
        </p:nvSpPr>
        <p:spPr>
          <a:xfrm>
            <a:off x="1055688" y="2564904"/>
            <a:ext cx="4740848" cy="1368152"/>
          </a:xfrm>
        </p:spPr>
        <p:txBody>
          <a:bodyPr anchor="t" anchorCtr="0"/>
          <a:lstStyle>
            <a:lvl1pPr>
              <a:lnSpc>
                <a:spcPct val="100000"/>
              </a:lnSpc>
              <a:defRPr sz="8000" b="0">
                <a:solidFill>
                  <a:schemeClr val="bg1"/>
                </a:solidFill>
              </a:defRPr>
            </a:lvl1pPr>
          </a:lstStyle>
          <a:p>
            <a:r>
              <a:rPr lang="sv-SE" dirty="0"/>
              <a:t>Rubrik</a:t>
            </a:r>
          </a:p>
        </p:txBody>
      </p:sp>
      <p:pic>
        <p:nvPicPr>
          <p:cNvPr id="10"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0364" y="2736000"/>
            <a:ext cx="1408060" cy="1651880"/>
          </a:xfrm>
          <a:prstGeom prst="rect">
            <a:avLst/>
          </a:prstGeom>
        </p:spPr>
      </p:pic>
      <p:sp>
        <p:nvSpPr>
          <p:cNvPr id="5" name="Platshållare för text 3"/>
          <p:cNvSpPr>
            <a:spLocks noGrp="1"/>
          </p:cNvSpPr>
          <p:nvPr>
            <p:ph type="body" sz="quarter" idx="11" hasCustomPrompt="1"/>
          </p:nvPr>
        </p:nvSpPr>
        <p:spPr>
          <a:xfrm>
            <a:off x="6473371" y="5326743"/>
            <a:ext cx="2401888" cy="384402"/>
          </a:xfrm>
        </p:spPr>
        <p:txBody>
          <a:bodyPr anchor="b">
            <a:normAutofit/>
          </a:bodyPr>
          <a:lstStyle>
            <a:lvl1pPr marL="0" indent="0" algn="ctr">
              <a:buNone/>
              <a:defRPr sz="1200" b="1"/>
            </a:lvl1pPr>
          </a:lstStyle>
          <a:p>
            <a:pPr lvl="0"/>
            <a:r>
              <a:rPr lang="sv-SE" dirty="0"/>
              <a:t>Namn</a:t>
            </a:r>
          </a:p>
        </p:txBody>
      </p:sp>
      <p:sp>
        <p:nvSpPr>
          <p:cNvPr id="6" name="Platshållare för text 3"/>
          <p:cNvSpPr>
            <a:spLocks noGrp="1"/>
          </p:cNvSpPr>
          <p:nvPr>
            <p:ph type="body" sz="quarter" idx="12" hasCustomPrompt="1"/>
          </p:nvPr>
        </p:nvSpPr>
        <p:spPr>
          <a:xfrm>
            <a:off x="6473371" y="5733144"/>
            <a:ext cx="2401888" cy="210456"/>
          </a:xfrm>
        </p:spPr>
        <p:txBody>
          <a:bodyPr anchor="t">
            <a:normAutofit/>
          </a:bodyPr>
          <a:lstStyle>
            <a:lvl1pPr marL="0" indent="0" algn="ctr">
              <a:buNone/>
              <a:defRPr sz="1200" b="0" i="1"/>
            </a:lvl1pPr>
          </a:lstStyle>
          <a:p>
            <a:pPr lvl="0"/>
            <a:r>
              <a:rPr lang="sv-SE" dirty="0"/>
              <a:t>Titel</a:t>
            </a:r>
          </a:p>
        </p:txBody>
      </p:sp>
      <p:sp>
        <p:nvSpPr>
          <p:cNvPr id="8" name="Platshållare för text 3"/>
          <p:cNvSpPr>
            <a:spLocks noGrp="1"/>
          </p:cNvSpPr>
          <p:nvPr>
            <p:ph type="body" sz="quarter" idx="13" hasCustomPrompt="1"/>
          </p:nvPr>
        </p:nvSpPr>
        <p:spPr>
          <a:xfrm>
            <a:off x="6473371" y="6064830"/>
            <a:ext cx="2401888" cy="219856"/>
          </a:xfrm>
        </p:spPr>
        <p:txBody>
          <a:bodyPr anchor="t">
            <a:normAutofit/>
          </a:bodyPr>
          <a:lstStyle>
            <a:lvl1pPr marL="0" indent="0" algn="ctr">
              <a:buNone/>
              <a:defRPr sz="1200" b="0" i="0"/>
            </a:lvl1pPr>
          </a:lstStyle>
          <a:p>
            <a:pPr lvl="0"/>
            <a:r>
              <a:rPr lang="sv-SE" dirty="0"/>
              <a:t>E-postadress</a:t>
            </a:r>
          </a:p>
        </p:txBody>
      </p:sp>
    </p:spTree>
    <p:extLst>
      <p:ext uri="{BB962C8B-B14F-4D97-AF65-F5344CB8AC3E}">
        <p14:creationId xmlns:p14="http://schemas.microsoft.com/office/powerpoint/2010/main" val="542937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540782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dirty="0"/>
              <a:t>Edit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4" name="Platshållare för datum 3"/>
          <p:cNvSpPr>
            <a:spLocks noGrp="1"/>
          </p:cNvSpPr>
          <p:nvPr>
            <p:ph type="dt" sz="half" idx="10"/>
          </p:nvPr>
        </p:nvSpPr>
        <p:spPr/>
        <p:txBody>
          <a:bodyPr/>
          <a:lstStyle/>
          <a:p>
            <a:r>
              <a:rPr lang="sv-SE"/>
              <a:t>2017-04-10</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51E8AE00-2E52-4649-87E2-19B12589FB06}" type="slidenum">
              <a:rPr lang="sv-SE" smtClean="0"/>
              <a:t>‹#›</a:t>
            </a:fld>
            <a:endParaRPr lang="sv-SE" dirty="0"/>
          </a:p>
        </p:txBody>
      </p:sp>
      <p:sp>
        <p:nvSpPr>
          <p:cNvPr id="8" name="Rubrik 7"/>
          <p:cNvSpPr>
            <a:spLocks noGrp="1"/>
          </p:cNvSpPr>
          <p:nvPr>
            <p:ph type="title"/>
          </p:nvPr>
        </p:nvSpPr>
        <p:spPr/>
        <p:txBody>
          <a:bodyPr/>
          <a:lstStyle/>
          <a:p>
            <a:r>
              <a:rPr lang="sv-SE" dirty="0" err="1"/>
              <a:t>Click</a:t>
            </a:r>
            <a:r>
              <a:rPr lang="sv-SE" dirty="0"/>
              <a:t> to </a:t>
            </a:r>
            <a:r>
              <a:rPr lang="sv-SE" dirty="0" err="1"/>
              <a:t>edit</a:t>
            </a:r>
            <a:r>
              <a:rPr lang="sv-SE" dirty="0"/>
              <a:t> Master </a:t>
            </a:r>
            <a:r>
              <a:rPr lang="sv-SE" dirty="0" err="1"/>
              <a:t>title</a:t>
            </a:r>
            <a:r>
              <a:rPr lang="sv-SE" dirty="0"/>
              <a:t> style</a:t>
            </a:r>
          </a:p>
        </p:txBody>
      </p:sp>
    </p:spTree>
    <p:extLst>
      <p:ext uri="{BB962C8B-B14F-4D97-AF65-F5344CB8AC3E}">
        <p14:creationId xmlns:p14="http://schemas.microsoft.com/office/powerpoint/2010/main" val="3781287203"/>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043608" y="2132857"/>
            <a:ext cx="3384376" cy="3672408"/>
          </a:xfrm>
        </p:spPr>
        <p:txBody>
          <a:bodyPr/>
          <a:lstStyle/>
          <a:p>
            <a:pPr lvl="0"/>
            <a:r>
              <a:rPr lang="sv-SE" dirty="0"/>
              <a:t>Edit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4" name="Platshållare för datum 3"/>
          <p:cNvSpPr>
            <a:spLocks noGrp="1"/>
          </p:cNvSpPr>
          <p:nvPr>
            <p:ph type="dt" sz="half" idx="10"/>
          </p:nvPr>
        </p:nvSpPr>
        <p:spPr/>
        <p:txBody>
          <a:bodyPr/>
          <a:lstStyle/>
          <a:p>
            <a:r>
              <a:rPr lang="sv-SE"/>
              <a:t>2017-04-10</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51E8AE00-2E52-4649-87E2-19B12589FB06}" type="slidenum">
              <a:rPr lang="sv-SE" smtClean="0"/>
              <a:t>‹#›</a:t>
            </a:fld>
            <a:endParaRPr lang="sv-SE" dirty="0"/>
          </a:p>
        </p:txBody>
      </p:sp>
      <p:sp>
        <p:nvSpPr>
          <p:cNvPr id="8" name="Platshållare för innehåll 2"/>
          <p:cNvSpPr>
            <a:spLocks noGrp="1"/>
          </p:cNvSpPr>
          <p:nvPr>
            <p:ph idx="13"/>
          </p:nvPr>
        </p:nvSpPr>
        <p:spPr>
          <a:xfrm>
            <a:off x="4715624" y="2132857"/>
            <a:ext cx="3384376" cy="3672408"/>
          </a:xfrm>
        </p:spPr>
        <p:txBody>
          <a:bodyPr/>
          <a:lstStyle/>
          <a:p>
            <a:pPr lvl="0"/>
            <a:r>
              <a:rPr lang="sv-SE" dirty="0"/>
              <a:t>Edit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9" name="Rubrik 8"/>
          <p:cNvSpPr>
            <a:spLocks noGrp="1"/>
          </p:cNvSpPr>
          <p:nvPr>
            <p:ph type="title"/>
          </p:nvPr>
        </p:nvSpPr>
        <p:spPr/>
        <p:txBody>
          <a:bodyPr/>
          <a:lstStyle/>
          <a:p>
            <a:r>
              <a:rPr lang="sv-SE" dirty="0" err="1"/>
              <a:t>Click</a:t>
            </a:r>
            <a:r>
              <a:rPr lang="sv-SE" dirty="0"/>
              <a:t> to </a:t>
            </a:r>
            <a:r>
              <a:rPr lang="sv-SE" dirty="0" err="1"/>
              <a:t>edit</a:t>
            </a:r>
            <a:r>
              <a:rPr lang="sv-SE" dirty="0"/>
              <a:t> Master </a:t>
            </a:r>
            <a:r>
              <a:rPr lang="sv-SE" dirty="0" err="1"/>
              <a:t>title</a:t>
            </a:r>
            <a:r>
              <a:rPr lang="sv-SE" dirty="0"/>
              <a:t> style</a:t>
            </a:r>
          </a:p>
        </p:txBody>
      </p:sp>
    </p:spTree>
    <p:extLst>
      <p:ext uri="{BB962C8B-B14F-4D97-AF65-F5344CB8AC3E}">
        <p14:creationId xmlns:p14="http://schemas.microsoft.com/office/powerpoint/2010/main" val="519514178"/>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r>
              <a:rPr lang="sv-SE"/>
              <a:t>2017-04-10</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51E8AE00-2E52-4649-87E2-19B12589FB06}" type="slidenum">
              <a:rPr lang="sv-SE" smtClean="0"/>
              <a:t>‹#›</a:t>
            </a:fld>
            <a:endParaRPr lang="sv-SE" dirty="0"/>
          </a:p>
        </p:txBody>
      </p:sp>
      <p:sp>
        <p:nvSpPr>
          <p:cNvPr id="6" name="Rubrik 5"/>
          <p:cNvSpPr>
            <a:spLocks noGrp="1"/>
          </p:cNvSpPr>
          <p:nvPr>
            <p:ph type="title"/>
          </p:nvPr>
        </p:nvSpPr>
        <p:spPr/>
        <p:txBody>
          <a:bodyPr/>
          <a:lstStyle/>
          <a:p>
            <a:r>
              <a:rPr lang="sv-SE" dirty="0" err="1"/>
              <a:t>Click</a:t>
            </a:r>
            <a:r>
              <a:rPr lang="sv-SE" dirty="0"/>
              <a:t> to </a:t>
            </a:r>
            <a:r>
              <a:rPr lang="sv-SE" dirty="0" err="1"/>
              <a:t>edit</a:t>
            </a:r>
            <a:r>
              <a:rPr lang="sv-SE" dirty="0"/>
              <a:t> Master </a:t>
            </a:r>
            <a:r>
              <a:rPr lang="sv-SE" dirty="0" err="1"/>
              <a:t>title</a:t>
            </a:r>
            <a:r>
              <a:rPr lang="sv-SE" dirty="0"/>
              <a:t> style</a:t>
            </a:r>
          </a:p>
        </p:txBody>
      </p:sp>
    </p:spTree>
    <p:extLst>
      <p:ext uri="{BB962C8B-B14F-4D97-AF65-F5344CB8AC3E}">
        <p14:creationId xmlns:p14="http://schemas.microsoft.com/office/powerpoint/2010/main" val="2020870634"/>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a:t>2017-04-10</a:t>
            </a:r>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51E8AE00-2E52-4649-87E2-19B12589FB06}" type="slidenum">
              <a:rPr lang="sv-SE" smtClean="0"/>
              <a:t>‹#›</a:t>
            </a:fld>
            <a:endParaRPr lang="sv-SE" dirty="0"/>
          </a:p>
        </p:txBody>
      </p:sp>
    </p:spTree>
    <p:extLst>
      <p:ext uri="{BB962C8B-B14F-4D97-AF65-F5344CB8AC3E}">
        <p14:creationId xmlns:p14="http://schemas.microsoft.com/office/powerpoint/2010/main" val="159964788"/>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ch en bi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043608" y="2132857"/>
            <a:ext cx="3384376" cy="3672408"/>
          </a:xfrm>
        </p:spPr>
        <p:txBody>
          <a:bodyPr/>
          <a:lstStyle/>
          <a:p>
            <a:pPr lvl="0"/>
            <a:r>
              <a:rPr lang="sv-SE" dirty="0"/>
              <a:t>Edit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4" name="Platshållare för datum 3"/>
          <p:cNvSpPr>
            <a:spLocks noGrp="1"/>
          </p:cNvSpPr>
          <p:nvPr>
            <p:ph type="dt" sz="half" idx="10"/>
          </p:nvPr>
        </p:nvSpPr>
        <p:spPr/>
        <p:txBody>
          <a:bodyPr/>
          <a:lstStyle/>
          <a:p>
            <a:r>
              <a:rPr lang="sv-SE"/>
              <a:t>2017-04-10</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51E8AE00-2E52-4649-87E2-19B12589FB06}" type="slidenum">
              <a:rPr lang="sv-SE" smtClean="0"/>
              <a:t>‹#›</a:t>
            </a:fld>
            <a:endParaRPr lang="sv-SE" dirty="0"/>
          </a:p>
        </p:txBody>
      </p:sp>
      <p:sp>
        <p:nvSpPr>
          <p:cNvPr id="10" name="Platshållare för bild 9"/>
          <p:cNvSpPr>
            <a:spLocks noGrp="1"/>
          </p:cNvSpPr>
          <p:nvPr>
            <p:ph type="pic" sz="quarter" idx="13"/>
          </p:nvPr>
        </p:nvSpPr>
        <p:spPr>
          <a:xfrm>
            <a:off x="4885981" y="2175832"/>
            <a:ext cx="3430932" cy="2313542"/>
          </a:xfrm>
          <a:prstGeom prst="roundRect">
            <a:avLst>
              <a:gd name="adj" fmla="val 6684"/>
            </a:avLst>
          </a:prstGeom>
          <a:solidFill>
            <a:schemeClr val="accent2">
              <a:lumMod val="20000"/>
              <a:lumOff val="80000"/>
            </a:schemeClr>
          </a:solidFill>
        </p:spPr>
        <p:txBody>
          <a:bodyPr anchor="ctr" anchorCtr="0"/>
          <a:lstStyle>
            <a:lvl1pPr marL="0" indent="0" algn="ctr">
              <a:buFontTx/>
              <a:buNone/>
              <a:defRPr/>
            </a:lvl1pPr>
          </a:lstStyle>
          <a:p>
            <a:r>
              <a:rPr lang="sv-SE" dirty="0" err="1"/>
              <a:t>Click</a:t>
            </a:r>
            <a:r>
              <a:rPr lang="sv-SE" dirty="0"/>
              <a:t> </a:t>
            </a:r>
            <a:r>
              <a:rPr lang="sv-SE" dirty="0" err="1"/>
              <a:t>icon</a:t>
            </a:r>
            <a:r>
              <a:rPr lang="sv-SE" dirty="0"/>
              <a:t> to </a:t>
            </a:r>
            <a:r>
              <a:rPr lang="sv-SE" dirty="0" err="1"/>
              <a:t>add</a:t>
            </a:r>
            <a:r>
              <a:rPr lang="sv-SE" dirty="0"/>
              <a:t> </a:t>
            </a:r>
            <a:r>
              <a:rPr lang="sv-SE" dirty="0" err="1"/>
              <a:t>picture</a:t>
            </a:r>
            <a:endParaRPr lang="sv-SE" dirty="0"/>
          </a:p>
        </p:txBody>
      </p:sp>
      <p:sp>
        <p:nvSpPr>
          <p:cNvPr id="11" name="Rubrik 10"/>
          <p:cNvSpPr>
            <a:spLocks noGrp="1"/>
          </p:cNvSpPr>
          <p:nvPr>
            <p:ph type="title"/>
          </p:nvPr>
        </p:nvSpPr>
        <p:spPr/>
        <p:txBody>
          <a:bodyPr/>
          <a:lstStyle/>
          <a:p>
            <a:r>
              <a:rPr lang="sv-SE" dirty="0" err="1"/>
              <a:t>Click</a:t>
            </a:r>
            <a:r>
              <a:rPr lang="sv-SE" dirty="0"/>
              <a:t> to </a:t>
            </a:r>
            <a:r>
              <a:rPr lang="sv-SE" dirty="0" err="1"/>
              <a:t>edit</a:t>
            </a:r>
            <a:r>
              <a:rPr lang="sv-SE" dirty="0"/>
              <a:t> Master </a:t>
            </a:r>
            <a:r>
              <a:rPr lang="sv-SE" dirty="0" err="1"/>
              <a:t>title</a:t>
            </a:r>
            <a:r>
              <a:rPr lang="sv-SE" dirty="0"/>
              <a:t> style</a:t>
            </a:r>
          </a:p>
        </p:txBody>
      </p:sp>
    </p:spTree>
    <p:extLst>
      <p:ext uri="{BB962C8B-B14F-4D97-AF65-F5344CB8AC3E}">
        <p14:creationId xmlns:p14="http://schemas.microsoft.com/office/powerpoint/2010/main" val="4213009259"/>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ch två bilder">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043608" y="2132857"/>
            <a:ext cx="3384376" cy="3672408"/>
          </a:xfrm>
        </p:spPr>
        <p:txBody>
          <a:bodyPr/>
          <a:lstStyle/>
          <a:p>
            <a:pPr lvl="0"/>
            <a:r>
              <a:rPr lang="sv-SE" dirty="0"/>
              <a:t>Edit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4" name="Platshållare för datum 3"/>
          <p:cNvSpPr>
            <a:spLocks noGrp="1"/>
          </p:cNvSpPr>
          <p:nvPr>
            <p:ph type="dt" sz="half" idx="10"/>
          </p:nvPr>
        </p:nvSpPr>
        <p:spPr/>
        <p:txBody>
          <a:bodyPr/>
          <a:lstStyle/>
          <a:p>
            <a:r>
              <a:rPr lang="sv-SE"/>
              <a:t>2017-04-10</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51E8AE00-2E52-4649-87E2-19B12589FB06}" type="slidenum">
              <a:rPr lang="sv-SE" smtClean="0"/>
              <a:t>‹#›</a:t>
            </a:fld>
            <a:endParaRPr lang="sv-SE" dirty="0"/>
          </a:p>
        </p:txBody>
      </p:sp>
      <p:sp>
        <p:nvSpPr>
          <p:cNvPr id="10" name="Platshållare för bild 9"/>
          <p:cNvSpPr>
            <a:spLocks noGrp="1"/>
          </p:cNvSpPr>
          <p:nvPr>
            <p:ph type="pic" sz="quarter" idx="13"/>
          </p:nvPr>
        </p:nvSpPr>
        <p:spPr>
          <a:xfrm>
            <a:off x="4885981" y="764704"/>
            <a:ext cx="3430932" cy="2313542"/>
          </a:xfrm>
          <a:prstGeom prst="roundRect">
            <a:avLst>
              <a:gd name="adj" fmla="val 6684"/>
            </a:avLst>
          </a:prstGeom>
          <a:solidFill>
            <a:schemeClr val="accent2">
              <a:lumMod val="20000"/>
              <a:lumOff val="80000"/>
            </a:schemeClr>
          </a:solidFill>
        </p:spPr>
        <p:txBody>
          <a:bodyPr anchor="ctr" anchorCtr="0"/>
          <a:lstStyle>
            <a:lvl1pPr marL="0" indent="0" algn="ctr">
              <a:buFontTx/>
              <a:buNone/>
              <a:defRPr/>
            </a:lvl1pPr>
          </a:lstStyle>
          <a:p>
            <a:r>
              <a:rPr lang="sv-SE" dirty="0" err="1"/>
              <a:t>Click</a:t>
            </a:r>
            <a:r>
              <a:rPr lang="sv-SE" dirty="0"/>
              <a:t> </a:t>
            </a:r>
            <a:r>
              <a:rPr lang="sv-SE" dirty="0" err="1"/>
              <a:t>icon</a:t>
            </a:r>
            <a:r>
              <a:rPr lang="sv-SE" dirty="0"/>
              <a:t> to </a:t>
            </a:r>
            <a:r>
              <a:rPr lang="sv-SE" dirty="0" err="1"/>
              <a:t>add</a:t>
            </a:r>
            <a:r>
              <a:rPr lang="sv-SE" dirty="0"/>
              <a:t> </a:t>
            </a:r>
            <a:r>
              <a:rPr lang="sv-SE" dirty="0" err="1"/>
              <a:t>picture</a:t>
            </a:r>
            <a:endParaRPr lang="sv-SE" dirty="0"/>
          </a:p>
        </p:txBody>
      </p:sp>
      <p:sp>
        <p:nvSpPr>
          <p:cNvPr id="8" name="Rubrik 7"/>
          <p:cNvSpPr>
            <a:spLocks noGrp="1"/>
          </p:cNvSpPr>
          <p:nvPr>
            <p:ph type="title"/>
          </p:nvPr>
        </p:nvSpPr>
        <p:spPr>
          <a:xfrm>
            <a:off x="1055688" y="738000"/>
            <a:ext cx="3372296" cy="1322848"/>
          </a:xfrm>
        </p:spPr>
        <p:txBody>
          <a:bodyPr/>
          <a:lstStyle/>
          <a:p>
            <a:r>
              <a:rPr lang="sv-SE" dirty="0" err="1"/>
              <a:t>Click</a:t>
            </a:r>
            <a:r>
              <a:rPr lang="sv-SE" dirty="0"/>
              <a:t> to </a:t>
            </a:r>
            <a:r>
              <a:rPr lang="sv-SE" dirty="0" err="1"/>
              <a:t>edit</a:t>
            </a:r>
            <a:r>
              <a:rPr lang="sv-SE" dirty="0"/>
              <a:t> Master </a:t>
            </a:r>
            <a:r>
              <a:rPr lang="sv-SE" dirty="0" err="1"/>
              <a:t>title</a:t>
            </a:r>
            <a:r>
              <a:rPr lang="sv-SE" dirty="0"/>
              <a:t> style</a:t>
            </a:r>
          </a:p>
        </p:txBody>
      </p:sp>
      <p:sp>
        <p:nvSpPr>
          <p:cNvPr id="11" name="Platshållare för bild 9"/>
          <p:cNvSpPr>
            <a:spLocks noGrp="1"/>
          </p:cNvSpPr>
          <p:nvPr>
            <p:ph type="pic" sz="quarter" idx="14"/>
          </p:nvPr>
        </p:nvSpPr>
        <p:spPr>
          <a:xfrm>
            <a:off x="4885981" y="3347706"/>
            <a:ext cx="3430932" cy="2313542"/>
          </a:xfrm>
          <a:prstGeom prst="roundRect">
            <a:avLst>
              <a:gd name="adj" fmla="val 6684"/>
            </a:avLst>
          </a:prstGeom>
          <a:solidFill>
            <a:schemeClr val="accent2">
              <a:lumMod val="20000"/>
              <a:lumOff val="80000"/>
            </a:schemeClr>
          </a:solidFill>
        </p:spPr>
        <p:txBody>
          <a:bodyPr anchor="ctr" anchorCtr="0"/>
          <a:lstStyle>
            <a:lvl1pPr marL="0" indent="0" algn="ctr">
              <a:buFontTx/>
              <a:buNone/>
              <a:defRPr/>
            </a:lvl1pPr>
          </a:lstStyle>
          <a:p>
            <a:r>
              <a:rPr lang="sv-SE" dirty="0" err="1"/>
              <a:t>Click</a:t>
            </a:r>
            <a:r>
              <a:rPr lang="sv-SE" dirty="0"/>
              <a:t> </a:t>
            </a:r>
            <a:r>
              <a:rPr lang="sv-SE" dirty="0" err="1"/>
              <a:t>icon</a:t>
            </a:r>
            <a:r>
              <a:rPr lang="sv-SE" dirty="0"/>
              <a:t> to </a:t>
            </a:r>
            <a:r>
              <a:rPr lang="sv-SE" dirty="0" err="1"/>
              <a:t>add</a:t>
            </a:r>
            <a:r>
              <a:rPr lang="sv-SE" dirty="0"/>
              <a:t> </a:t>
            </a:r>
            <a:r>
              <a:rPr lang="sv-SE" dirty="0" err="1"/>
              <a:t>picture</a:t>
            </a:r>
            <a:endParaRPr lang="sv-SE" dirty="0"/>
          </a:p>
        </p:txBody>
      </p:sp>
    </p:spTree>
    <p:extLst>
      <p:ext uri="{BB962C8B-B14F-4D97-AF65-F5344CB8AC3E}">
        <p14:creationId xmlns:p14="http://schemas.microsoft.com/office/powerpoint/2010/main" val="299257521"/>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V">
    <p:spTree>
      <p:nvGrpSpPr>
        <p:cNvPr id="1" name=""/>
        <p:cNvGrpSpPr/>
        <p:nvPr/>
      </p:nvGrpSpPr>
      <p:grpSpPr>
        <a:xfrm>
          <a:off x="0" y="0"/>
          <a:ext cx="0" cy="0"/>
          <a:chOff x="0" y="0"/>
          <a:chExt cx="0" cy="0"/>
        </a:xfrm>
      </p:grpSpPr>
      <p:sp>
        <p:nvSpPr>
          <p:cNvPr id="13" name="Platshållare för text 12"/>
          <p:cNvSpPr>
            <a:spLocks noGrp="1"/>
          </p:cNvSpPr>
          <p:nvPr>
            <p:ph type="body" sz="quarter" idx="16" hasCustomPrompt="1"/>
          </p:nvPr>
        </p:nvSpPr>
        <p:spPr>
          <a:xfrm>
            <a:off x="1042988" y="2132857"/>
            <a:ext cx="3384000" cy="864000"/>
          </a:xfrm>
        </p:spPr>
        <p:txBody>
          <a:bodyPr>
            <a:noAutofit/>
          </a:bodyPr>
          <a:lstStyle>
            <a:lvl1pPr marL="0" indent="0">
              <a:spcBef>
                <a:spcPts val="0"/>
              </a:spcBef>
              <a:buFont typeface="Arial" pitchFamily="34" charset="0"/>
              <a:buNone/>
              <a:defRPr sz="1400" i="1" baseline="0"/>
            </a:lvl1pPr>
            <a:lvl2pPr marL="144000" indent="0">
              <a:buNone/>
              <a:defRPr sz="1400" i="1"/>
            </a:lvl2pPr>
            <a:lvl3pPr marL="324000" indent="0">
              <a:buNone/>
              <a:defRPr sz="1400" i="1"/>
            </a:lvl3pPr>
            <a:lvl4pPr marL="504000" indent="0">
              <a:buNone/>
              <a:defRPr sz="1400" i="1"/>
            </a:lvl4pPr>
            <a:lvl5pPr marL="684000" indent="0">
              <a:buNone/>
              <a:defRPr sz="1400" i="1"/>
            </a:lvl5pPr>
          </a:lstStyle>
          <a:p>
            <a:pPr lvl="0"/>
            <a:r>
              <a:rPr lang="sv-SE" dirty="0"/>
              <a:t>Kontaktuppgifter (</a:t>
            </a:r>
            <a:r>
              <a:rPr lang="sv-SE" dirty="0" err="1"/>
              <a:t>tel</a:t>
            </a:r>
            <a:r>
              <a:rPr lang="sv-SE" dirty="0"/>
              <a:t>, mobil, epost)</a:t>
            </a:r>
          </a:p>
        </p:txBody>
      </p:sp>
      <p:sp>
        <p:nvSpPr>
          <p:cNvPr id="4" name="Platshållare för datum 3"/>
          <p:cNvSpPr>
            <a:spLocks noGrp="1"/>
          </p:cNvSpPr>
          <p:nvPr>
            <p:ph type="dt" sz="half" idx="10"/>
          </p:nvPr>
        </p:nvSpPr>
        <p:spPr/>
        <p:txBody>
          <a:bodyPr/>
          <a:lstStyle/>
          <a:p>
            <a:r>
              <a:rPr lang="sv-SE"/>
              <a:t>2017-04-10</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51E8AE00-2E52-4649-87E2-19B12589FB06}" type="slidenum">
              <a:rPr lang="sv-SE" smtClean="0"/>
              <a:t>‹#›</a:t>
            </a:fld>
            <a:endParaRPr lang="sv-SE" dirty="0"/>
          </a:p>
        </p:txBody>
      </p:sp>
      <p:sp>
        <p:nvSpPr>
          <p:cNvPr id="10" name="Platshållare för bild 9"/>
          <p:cNvSpPr>
            <a:spLocks noGrp="1"/>
          </p:cNvSpPr>
          <p:nvPr>
            <p:ph type="pic" sz="quarter" idx="13"/>
          </p:nvPr>
        </p:nvSpPr>
        <p:spPr>
          <a:xfrm>
            <a:off x="5220073" y="2175832"/>
            <a:ext cx="3096343" cy="2981360"/>
          </a:xfrm>
          <a:prstGeom prst="roundRect">
            <a:avLst>
              <a:gd name="adj" fmla="val 6684"/>
            </a:avLst>
          </a:prstGeom>
          <a:solidFill>
            <a:schemeClr val="accent2">
              <a:lumMod val="20000"/>
              <a:lumOff val="80000"/>
            </a:schemeClr>
          </a:solidFill>
        </p:spPr>
        <p:txBody>
          <a:bodyPr anchor="ctr" anchorCtr="0"/>
          <a:lstStyle>
            <a:lvl1pPr marL="0" indent="0" algn="ctr">
              <a:buFontTx/>
              <a:buNone/>
              <a:defRPr/>
            </a:lvl1pPr>
          </a:lstStyle>
          <a:p>
            <a:r>
              <a:rPr lang="sv-SE" dirty="0" err="1"/>
              <a:t>Click</a:t>
            </a:r>
            <a:r>
              <a:rPr lang="sv-SE" dirty="0"/>
              <a:t> </a:t>
            </a:r>
            <a:r>
              <a:rPr lang="sv-SE" dirty="0" err="1"/>
              <a:t>icon</a:t>
            </a:r>
            <a:r>
              <a:rPr lang="sv-SE" dirty="0"/>
              <a:t> to </a:t>
            </a:r>
            <a:r>
              <a:rPr lang="sv-SE" dirty="0" err="1"/>
              <a:t>add</a:t>
            </a:r>
            <a:r>
              <a:rPr lang="sv-SE" dirty="0"/>
              <a:t> </a:t>
            </a:r>
            <a:r>
              <a:rPr lang="sv-SE" dirty="0" err="1"/>
              <a:t>picture</a:t>
            </a:r>
            <a:endParaRPr lang="sv-SE" dirty="0"/>
          </a:p>
        </p:txBody>
      </p:sp>
      <p:sp>
        <p:nvSpPr>
          <p:cNvPr id="11" name="Rubrik 10"/>
          <p:cNvSpPr>
            <a:spLocks noGrp="1"/>
          </p:cNvSpPr>
          <p:nvPr>
            <p:ph type="title"/>
          </p:nvPr>
        </p:nvSpPr>
        <p:spPr>
          <a:xfrm>
            <a:off x="1055688" y="738000"/>
            <a:ext cx="7044312" cy="458752"/>
          </a:xfrm>
        </p:spPr>
        <p:txBody>
          <a:bodyPr/>
          <a:lstStyle/>
          <a:p>
            <a:r>
              <a:rPr lang="sv-SE" dirty="0" err="1"/>
              <a:t>Click</a:t>
            </a:r>
            <a:r>
              <a:rPr lang="sv-SE" dirty="0"/>
              <a:t> to </a:t>
            </a:r>
            <a:r>
              <a:rPr lang="sv-SE" dirty="0" err="1"/>
              <a:t>edit</a:t>
            </a:r>
            <a:r>
              <a:rPr lang="sv-SE" dirty="0"/>
              <a:t> Master </a:t>
            </a:r>
            <a:r>
              <a:rPr lang="sv-SE" dirty="0" err="1"/>
              <a:t>title</a:t>
            </a:r>
            <a:r>
              <a:rPr lang="sv-SE" dirty="0"/>
              <a:t> style</a:t>
            </a:r>
          </a:p>
        </p:txBody>
      </p:sp>
      <p:sp>
        <p:nvSpPr>
          <p:cNvPr id="8" name="Platshållare för text 7"/>
          <p:cNvSpPr>
            <a:spLocks noGrp="1"/>
          </p:cNvSpPr>
          <p:nvPr>
            <p:ph type="body" sz="quarter" idx="14" hasCustomPrompt="1"/>
          </p:nvPr>
        </p:nvSpPr>
        <p:spPr>
          <a:xfrm>
            <a:off x="1044000" y="1224000"/>
            <a:ext cx="3384550" cy="216371"/>
          </a:xfrm>
        </p:spPr>
        <p:txBody>
          <a:bodyPr>
            <a:noAutofit/>
          </a:bodyPr>
          <a:lstStyle>
            <a:lvl1pPr marL="126000" indent="-126000">
              <a:buClr>
                <a:schemeClr val="bg2"/>
              </a:buClr>
              <a:buSzPct val="100000"/>
              <a:buFont typeface="Calibri" pitchFamily="34" charset="0"/>
              <a:buChar char="&gt;"/>
              <a:defRPr sz="1400" i="1"/>
            </a:lvl1pPr>
            <a:lvl2pPr>
              <a:defRPr sz="1400"/>
            </a:lvl2pPr>
            <a:lvl3pPr>
              <a:defRPr sz="1400"/>
            </a:lvl3pPr>
            <a:lvl4pPr>
              <a:defRPr sz="1400"/>
            </a:lvl4pPr>
            <a:lvl5pPr>
              <a:defRPr sz="1400"/>
            </a:lvl5pPr>
          </a:lstStyle>
          <a:p>
            <a:pPr lvl="0"/>
            <a:r>
              <a:rPr lang="sv-SE" dirty="0"/>
              <a:t>Titel</a:t>
            </a:r>
          </a:p>
        </p:txBody>
      </p:sp>
      <p:sp>
        <p:nvSpPr>
          <p:cNvPr id="14" name="Platshållare för text 12"/>
          <p:cNvSpPr>
            <a:spLocks noGrp="1"/>
          </p:cNvSpPr>
          <p:nvPr>
            <p:ph type="body" sz="quarter" idx="17" hasCustomPrompt="1"/>
          </p:nvPr>
        </p:nvSpPr>
        <p:spPr>
          <a:xfrm>
            <a:off x="1042988" y="3068960"/>
            <a:ext cx="3384000" cy="2232248"/>
          </a:xfrm>
        </p:spPr>
        <p:txBody>
          <a:bodyPr>
            <a:noAutofit/>
          </a:bodyPr>
          <a:lstStyle>
            <a:lvl1pPr marL="0" indent="0">
              <a:spcBef>
                <a:spcPts val="0"/>
              </a:spcBef>
              <a:buFont typeface="Arial" pitchFamily="34" charset="0"/>
              <a:buNone/>
              <a:defRPr sz="1400" i="1" baseline="0"/>
            </a:lvl1pPr>
            <a:lvl2pPr marL="144000" indent="0">
              <a:buNone/>
              <a:defRPr sz="1400" i="1"/>
            </a:lvl2pPr>
            <a:lvl3pPr marL="324000" indent="0">
              <a:buNone/>
              <a:defRPr sz="1400" i="1"/>
            </a:lvl3pPr>
            <a:lvl4pPr marL="504000" indent="0">
              <a:buNone/>
              <a:defRPr sz="1400" i="1"/>
            </a:lvl4pPr>
            <a:lvl5pPr marL="684000" indent="0">
              <a:buNone/>
              <a:defRPr sz="1400" i="1"/>
            </a:lvl5pPr>
          </a:lstStyle>
          <a:p>
            <a:pPr lvl="0"/>
            <a:r>
              <a:rPr lang="sv-SE" dirty="0"/>
              <a:t>Beskrivande text</a:t>
            </a:r>
          </a:p>
        </p:txBody>
      </p:sp>
    </p:spTree>
    <p:extLst>
      <p:ext uri="{BB962C8B-B14F-4D97-AF65-F5344CB8AC3E}">
        <p14:creationId xmlns:p14="http://schemas.microsoft.com/office/powerpoint/2010/main" val="3511605630"/>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Bildobjekt 15"/>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377" y="6048000"/>
            <a:ext cx="9143245" cy="810701"/>
          </a:xfrm>
          <a:prstGeom prst="rect">
            <a:avLst/>
          </a:prstGeom>
        </p:spPr>
      </p:pic>
      <p:sp>
        <p:nvSpPr>
          <p:cNvPr id="2" name="Platshållare för rubrik 1"/>
          <p:cNvSpPr>
            <a:spLocks noGrp="1"/>
          </p:cNvSpPr>
          <p:nvPr>
            <p:ph type="title"/>
          </p:nvPr>
        </p:nvSpPr>
        <p:spPr>
          <a:xfrm>
            <a:off x="1055689" y="738000"/>
            <a:ext cx="7044312" cy="962808"/>
          </a:xfrm>
          <a:prstGeom prst="rect">
            <a:avLst/>
          </a:prstGeom>
        </p:spPr>
        <p:txBody>
          <a:bodyPr vert="horz" lIns="9000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1043608" y="2132857"/>
            <a:ext cx="7056784" cy="3672408"/>
          </a:xfrm>
          <a:prstGeom prst="rect">
            <a:avLst/>
          </a:prstGeom>
        </p:spPr>
        <p:txBody>
          <a:bodyPr vert="horz" lIns="0" tIns="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1450863" y="6597352"/>
            <a:ext cx="540000" cy="108000"/>
          </a:xfrm>
          <a:prstGeom prst="rect">
            <a:avLst/>
          </a:prstGeom>
        </p:spPr>
        <p:txBody>
          <a:bodyPr vert="horz" lIns="0" tIns="0" rIns="0" bIns="0" rtlCol="0" anchor="ctr"/>
          <a:lstStyle>
            <a:lvl1pPr algn="l">
              <a:defRPr sz="800">
                <a:solidFill>
                  <a:schemeClr val="bg2"/>
                </a:solidFill>
              </a:defRPr>
            </a:lvl1pPr>
          </a:lstStyle>
          <a:p>
            <a:r>
              <a:rPr lang="sv-SE"/>
              <a:t>2017-04-10</a:t>
            </a:r>
            <a:endParaRPr lang="sv-SE" dirty="0"/>
          </a:p>
        </p:txBody>
      </p:sp>
      <p:sp>
        <p:nvSpPr>
          <p:cNvPr id="5" name="Platshållare för sidfot 4"/>
          <p:cNvSpPr>
            <a:spLocks noGrp="1"/>
          </p:cNvSpPr>
          <p:nvPr>
            <p:ph type="ftr" sz="quarter" idx="3"/>
          </p:nvPr>
        </p:nvSpPr>
        <p:spPr>
          <a:xfrm>
            <a:off x="2036440" y="6597352"/>
            <a:ext cx="2895600" cy="108000"/>
          </a:xfrm>
          <a:prstGeom prst="rect">
            <a:avLst/>
          </a:prstGeom>
        </p:spPr>
        <p:txBody>
          <a:bodyPr vert="horz" lIns="0" tIns="0" rIns="0" bIns="0" rtlCol="0" anchor="ctr"/>
          <a:lstStyle>
            <a:lvl1pPr algn="l">
              <a:defRPr sz="800">
                <a:solidFill>
                  <a:schemeClr val="bg2"/>
                </a:solidFill>
              </a:defRPr>
            </a:lvl1pPr>
          </a:lstStyle>
          <a:p>
            <a:endParaRPr lang="sv-SE" dirty="0"/>
          </a:p>
        </p:txBody>
      </p:sp>
      <p:sp>
        <p:nvSpPr>
          <p:cNvPr id="6" name="Platshållare för bildnummer 5"/>
          <p:cNvSpPr>
            <a:spLocks noGrp="1"/>
          </p:cNvSpPr>
          <p:nvPr>
            <p:ph type="sldNum" sz="quarter" idx="4"/>
          </p:nvPr>
        </p:nvSpPr>
        <p:spPr>
          <a:xfrm>
            <a:off x="1188000" y="6597352"/>
            <a:ext cx="216000" cy="108000"/>
          </a:xfrm>
          <a:prstGeom prst="rect">
            <a:avLst/>
          </a:prstGeom>
        </p:spPr>
        <p:txBody>
          <a:bodyPr vert="horz" lIns="0" tIns="0" rIns="0" bIns="0" rtlCol="0" anchor="ctr"/>
          <a:lstStyle>
            <a:lvl1pPr algn="l">
              <a:defRPr sz="800">
                <a:solidFill>
                  <a:schemeClr val="bg2"/>
                </a:solidFill>
              </a:defRPr>
            </a:lvl1pPr>
          </a:lstStyle>
          <a:p>
            <a:fld id="{51E8AE00-2E52-4649-87E2-19B12589FB06}" type="slidenum">
              <a:rPr lang="sv-SE" smtClean="0"/>
              <a:pPr/>
              <a:t>‹#›</a:t>
            </a:fld>
            <a:endParaRPr lang="sv-SE" dirty="0"/>
          </a:p>
        </p:txBody>
      </p:sp>
      <p:pic>
        <p:nvPicPr>
          <p:cNvPr id="10" name="Bildobjekt 9"/>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7128000" y="6408000"/>
            <a:ext cx="938706" cy="286488"/>
          </a:xfrm>
          <a:prstGeom prst="rect">
            <a:avLst/>
          </a:prstGeom>
        </p:spPr>
      </p:pic>
    </p:spTree>
    <p:extLst>
      <p:ext uri="{BB962C8B-B14F-4D97-AF65-F5344CB8AC3E}">
        <p14:creationId xmlns:p14="http://schemas.microsoft.com/office/powerpoint/2010/main" val="3045531644"/>
      </p:ext>
    </p:extLst>
  </p:cSld>
  <p:clrMap bg1="lt1" tx1="dk1" bg2="lt2" tx2="dk2" accent1="accent1" accent2="accent2" accent3="accent3" accent4="accent4" accent5="accent5" accent6="accent6" hlink="hlink" folHlink="folHlink"/>
  <p:sldLayoutIdLst>
    <p:sldLayoutId id="2147483706" r:id="rId1"/>
    <p:sldLayoutId id="2147483649" r:id="rId2"/>
    <p:sldLayoutId id="2147483650" r:id="rId3"/>
    <p:sldLayoutId id="2147483663" r:id="rId4"/>
    <p:sldLayoutId id="2147483654" r:id="rId5"/>
    <p:sldLayoutId id="2147483655" r:id="rId6"/>
    <p:sldLayoutId id="2147483736" r:id="rId7"/>
    <p:sldLayoutId id="2147483737" r:id="rId8"/>
    <p:sldLayoutId id="2147483738" r:id="rId9"/>
    <p:sldLayoutId id="2147483745" r:id="rId10"/>
    <p:sldLayoutId id="2147483747" r:id="rId11"/>
    <p:sldLayoutId id="2147483746" r:id="rId12"/>
    <p:sldLayoutId id="2147483748" r:id="rId13"/>
    <p:sldLayoutId id="2147483740" r:id="rId14"/>
    <p:sldLayoutId id="2147483739" r:id="rId15"/>
    <p:sldLayoutId id="2147483741" r:id="rId16"/>
    <p:sldLayoutId id="2147483742" r:id="rId17"/>
    <p:sldLayoutId id="2147483743" r:id="rId18"/>
    <p:sldLayoutId id="2147483744" r:id="rId19"/>
    <p:sldLayoutId id="2147483750" r:id="rId20"/>
    <p:sldLayoutId id="2147483749" r:id="rId21"/>
    <p:sldLayoutId id="2147483751" r:id="rId22"/>
    <p:sldLayoutId id="2147483753" r:id="rId23"/>
  </p:sldLayoutIdLst>
  <p:hf hdr="0" ftr="0"/>
  <p:txStyles>
    <p:titleStyle>
      <a:lvl1pPr algn="l" defTabSz="914400" rtl="0" eaLnBrk="1" latinLnBrk="0" hangingPunct="1">
        <a:lnSpc>
          <a:spcPct val="90000"/>
        </a:lnSpc>
        <a:spcBef>
          <a:spcPct val="0"/>
        </a:spcBef>
        <a:buNone/>
        <a:defRPr sz="3400" kern="1200">
          <a:solidFill>
            <a:schemeClr val="tx2"/>
          </a:solidFill>
          <a:latin typeface="+mj-lt"/>
          <a:ea typeface="+mj-ea"/>
          <a:cs typeface="+mj-cs"/>
        </a:defRPr>
      </a:lvl1pPr>
    </p:titleStyle>
    <p:bodyStyle>
      <a:lvl1pPr marL="126000" indent="-126000" algn="l" defTabSz="914400" rtl="0" eaLnBrk="1" latinLnBrk="0" hangingPunct="1">
        <a:spcBef>
          <a:spcPts val="1800"/>
        </a:spcBef>
        <a:buClr>
          <a:schemeClr val="accent1"/>
        </a:buClr>
        <a:buFont typeface="Arial" pitchFamily="34" charset="0"/>
        <a:buChar char="•"/>
        <a:defRPr sz="1800" kern="1200">
          <a:solidFill>
            <a:schemeClr val="bg2"/>
          </a:solidFill>
          <a:latin typeface="+mn-lt"/>
          <a:ea typeface="+mn-ea"/>
          <a:cs typeface="+mn-cs"/>
        </a:defRPr>
      </a:lvl1pPr>
      <a:lvl2pPr marL="324000" indent="-180000" algn="l" defTabSz="914400" rtl="0" eaLnBrk="1" latinLnBrk="0" hangingPunct="1">
        <a:spcBef>
          <a:spcPts val="300"/>
        </a:spcBef>
        <a:buClr>
          <a:schemeClr val="accent1"/>
        </a:buClr>
        <a:buFont typeface="Arial" pitchFamily="34" charset="0"/>
        <a:buChar char="–"/>
        <a:defRPr sz="1600" kern="1200">
          <a:solidFill>
            <a:schemeClr val="bg2"/>
          </a:solidFill>
          <a:latin typeface="+mn-lt"/>
          <a:ea typeface="+mn-ea"/>
          <a:cs typeface="+mn-cs"/>
        </a:defRPr>
      </a:lvl2pPr>
      <a:lvl3pPr marL="504000" indent="-180000" algn="l" defTabSz="914400" rtl="0" eaLnBrk="1" latinLnBrk="0" hangingPunct="1">
        <a:spcBef>
          <a:spcPts val="300"/>
        </a:spcBef>
        <a:buClr>
          <a:schemeClr val="accent1"/>
        </a:buClr>
        <a:buFont typeface="Arial" pitchFamily="34" charset="0"/>
        <a:buChar char="•"/>
        <a:defRPr sz="1400" kern="1200">
          <a:solidFill>
            <a:schemeClr val="bg2"/>
          </a:solidFill>
          <a:latin typeface="+mn-lt"/>
          <a:ea typeface="+mn-ea"/>
          <a:cs typeface="+mn-cs"/>
        </a:defRPr>
      </a:lvl3pPr>
      <a:lvl4pPr marL="684000" indent="-180000" algn="l" defTabSz="914400" rtl="0" eaLnBrk="1" latinLnBrk="0" hangingPunct="1">
        <a:spcBef>
          <a:spcPts val="300"/>
        </a:spcBef>
        <a:buClr>
          <a:schemeClr val="accent1"/>
        </a:buClr>
        <a:buFont typeface="Arial" pitchFamily="34" charset="0"/>
        <a:buChar char="–"/>
        <a:defRPr sz="1200" kern="1200">
          <a:solidFill>
            <a:schemeClr val="bg2"/>
          </a:solidFill>
          <a:latin typeface="+mn-lt"/>
          <a:ea typeface="+mn-ea"/>
          <a:cs typeface="+mn-cs"/>
        </a:defRPr>
      </a:lvl4pPr>
      <a:lvl5pPr marL="828000" indent="-144000" algn="l" defTabSz="914400" rtl="0" eaLnBrk="1" latinLnBrk="0" hangingPunct="1">
        <a:spcBef>
          <a:spcPct val="20000"/>
        </a:spcBef>
        <a:buClr>
          <a:schemeClr val="accent1"/>
        </a:buClr>
        <a:buFont typeface="Arial" pitchFamily="34" charset="0"/>
        <a:buChar char="•"/>
        <a:defRPr sz="12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iso.org/committee/6077221.html"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hyperlink" Target="mailto:bengt.rydstedt@sis.se" TargetMode="Externa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s://www.sis.se/standardutveckling/tksidor/tk500599/sistk558/"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tshållare för bild 2" descr="SIS_framsida_1.jpg"/>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t="43" b="43"/>
          <a:stretch/>
        </p:blipFill>
        <p:spPr/>
      </p:pic>
    </p:spTree>
    <p:extLst>
      <p:ext uri="{BB962C8B-B14F-4D97-AF65-F5344CB8AC3E}">
        <p14:creationId xmlns:p14="http://schemas.microsoft.com/office/powerpoint/2010/main" val="1261854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Clr>
                <a:schemeClr val="bg2"/>
              </a:buClr>
              <a:buFontTx/>
              <a:buChar char="-"/>
            </a:pPr>
            <a:r>
              <a:rPr lang="sv-SE" dirty="0"/>
              <a:t>påverka och utveckla standarder</a:t>
            </a:r>
          </a:p>
          <a:p>
            <a:pPr>
              <a:buClr>
                <a:schemeClr val="bg2"/>
              </a:buClr>
              <a:buFontTx/>
              <a:buChar char="-"/>
            </a:pPr>
            <a:r>
              <a:rPr lang="sv-SE" dirty="0"/>
              <a:t>nätverka</a:t>
            </a:r>
          </a:p>
          <a:p>
            <a:pPr>
              <a:buClr>
                <a:schemeClr val="bg2"/>
              </a:buClr>
              <a:buFontTx/>
              <a:buChar char="-"/>
            </a:pPr>
            <a:r>
              <a:rPr lang="sv-SE" dirty="0"/>
              <a:t>få inblick i internationellt standardiseringsarbete</a:t>
            </a:r>
          </a:p>
          <a:p>
            <a:pPr>
              <a:buClr>
                <a:schemeClr val="bg2"/>
              </a:buClr>
              <a:buFontTx/>
              <a:buChar char="-"/>
            </a:pPr>
            <a:r>
              <a:rPr lang="sv-SE" dirty="0"/>
              <a:t>hålla dig à jour med gällande standarder</a:t>
            </a:r>
          </a:p>
          <a:p>
            <a:pPr>
              <a:buClr>
                <a:schemeClr val="bg2"/>
              </a:buClr>
              <a:buFontTx/>
              <a:buChar char="-"/>
            </a:pPr>
            <a:r>
              <a:rPr lang="sv-SE" dirty="0"/>
              <a:t>utveckla dina affärer för att exportera produkter och tjänster över hela världen</a:t>
            </a:r>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800" b="0" i="0" u="none" strike="noStrike" kern="1200" cap="none" spc="0" normalizeH="0" baseline="0" noProof="0" dirty="0">
              <a:ln>
                <a:noFill/>
              </a:ln>
              <a:solidFill>
                <a:srgbClr val="666666"/>
              </a:solidFill>
              <a:effectLst/>
              <a:uLnTx/>
              <a:uFillTx/>
              <a:latin typeface="Calibri"/>
              <a:ea typeface="+mn-ea"/>
              <a:cs typeface="+mn-cs"/>
            </a:endParaRPr>
          </a:p>
        </p:txBody>
      </p:sp>
      <p:sp>
        <p:nvSpPr>
          <p:cNvPr id="6" name="Platshållare för bild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1E185B-F17A-4D77-93D6-DADC633E7719}" type="slidenum">
              <a:rPr kumimoji="0" lang="sv-SE" sz="800" b="0" i="0" u="none" strike="noStrike" kern="1200" cap="none" spc="0" normalizeH="0" baseline="0" noProof="0" smtClean="0">
                <a:ln>
                  <a:noFill/>
                </a:ln>
                <a:solidFill>
                  <a:srgbClr val="666666"/>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sv-SE" sz="800" b="0" i="0" u="none" strike="noStrike" kern="1200" cap="none" spc="0" normalizeH="0" baseline="0" noProof="0" dirty="0">
              <a:ln>
                <a:noFill/>
              </a:ln>
              <a:solidFill>
                <a:srgbClr val="666666"/>
              </a:solidFill>
              <a:effectLst/>
              <a:uLnTx/>
              <a:uFillTx/>
              <a:latin typeface="Calibri"/>
              <a:ea typeface="+mn-ea"/>
              <a:cs typeface="+mn-cs"/>
            </a:endParaRPr>
          </a:p>
        </p:txBody>
      </p:sp>
      <p:pic>
        <p:nvPicPr>
          <p:cNvPr id="8" name="Platshållare för bild 7" descr="ima122821.jpg"/>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t="112" b="112"/>
          <a:stretch/>
        </p:blipFill>
        <p:spPr>
          <a:ln w="38100" cmpd="sng">
            <a:solidFill>
              <a:srgbClr val="FFFFFF"/>
            </a:solidFill>
          </a:ln>
        </p:spPr>
      </p:pic>
      <p:sp>
        <p:nvSpPr>
          <p:cNvPr id="2" name="Title 1"/>
          <p:cNvSpPr>
            <a:spLocks noGrp="1"/>
          </p:cNvSpPr>
          <p:nvPr>
            <p:ph type="title"/>
          </p:nvPr>
        </p:nvSpPr>
        <p:spPr/>
        <p:txBody>
          <a:bodyPr/>
          <a:lstStyle/>
          <a:p>
            <a:r>
              <a:rPr lang="sv-SE" dirty="0"/>
              <a:t>Därför ska du engagera dig </a:t>
            </a:r>
            <a:br>
              <a:rPr lang="sv-SE" dirty="0"/>
            </a:br>
            <a:r>
              <a:rPr lang="sv-SE" dirty="0"/>
              <a:t>i standardiseringen i din bransch</a:t>
            </a:r>
          </a:p>
        </p:txBody>
      </p:sp>
      <p:sp>
        <p:nvSpPr>
          <p:cNvPr id="4" name="Footer Placeholder 3"/>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209005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28EACA-3FC3-4A16-A09D-16A7420C203A}"/>
              </a:ext>
            </a:extLst>
          </p:cNvPr>
          <p:cNvSpPr>
            <a:spLocks noGrp="1"/>
          </p:cNvSpPr>
          <p:nvPr>
            <p:ph idx="1"/>
          </p:nvPr>
        </p:nvSpPr>
        <p:spPr>
          <a:xfrm>
            <a:off x="571500" y="2132857"/>
            <a:ext cx="8183880" cy="3672408"/>
          </a:xfrm>
        </p:spPr>
        <p:txBody>
          <a:bodyPr>
            <a:normAutofit/>
          </a:bodyPr>
          <a:lstStyle/>
          <a:p>
            <a:r>
              <a:rPr lang="sv-SE" sz="3200" dirty="0"/>
              <a:t> ISO/TC 301 Energy management and </a:t>
            </a:r>
            <a:r>
              <a:rPr lang="sv-SE" sz="3200" dirty="0" err="1"/>
              <a:t>energy</a:t>
            </a:r>
            <a:r>
              <a:rPr lang="sv-SE" sz="3200" dirty="0"/>
              <a:t> </a:t>
            </a:r>
            <a:r>
              <a:rPr lang="sv-SE" sz="3200" dirty="0" err="1"/>
              <a:t>savings</a:t>
            </a:r>
            <a:endParaRPr lang="sv-SE" sz="3200" dirty="0"/>
          </a:p>
          <a:p>
            <a:r>
              <a:rPr lang="sv-SE" sz="3200" dirty="0">
                <a:hlinkClick r:id="rId3"/>
              </a:rPr>
              <a:t>https://www.iso.org/committee/6077221.html</a:t>
            </a:r>
            <a:endParaRPr lang="sv-SE" sz="3200" dirty="0"/>
          </a:p>
          <a:p>
            <a:r>
              <a:rPr lang="sv-SE" sz="3200" dirty="0"/>
              <a:t> CEN CENELEC JTC 14 Energy management, </a:t>
            </a:r>
            <a:r>
              <a:rPr lang="sv-SE" sz="3200" dirty="0" err="1"/>
              <a:t>energy</a:t>
            </a:r>
            <a:r>
              <a:rPr lang="sv-SE" sz="3200" dirty="0"/>
              <a:t> </a:t>
            </a:r>
            <a:r>
              <a:rPr lang="sv-SE" sz="3200" dirty="0" err="1"/>
              <a:t>audits</a:t>
            </a:r>
            <a:r>
              <a:rPr lang="sv-SE" sz="3200" dirty="0"/>
              <a:t>, </a:t>
            </a:r>
            <a:r>
              <a:rPr lang="sv-SE" sz="3200" dirty="0" err="1"/>
              <a:t>energy</a:t>
            </a:r>
            <a:r>
              <a:rPr lang="sv-SE" sz="3200" dirty="0"/>
              <a:t> </a:t>
            </a:r>
            <a:r>
              <a:rPr lang="sv-SE" sz="3200" dirty="0" err="1"/>
              <a:t>savings</a:t>
            </a:r>
            <a:endParaRPr lang="sv-SE" sz="3200" dirty="0"/>
          </a:p>
          <a:p>
            <a:r>
              <a:rPr lang="sv-SE" sz="3200" dirty="0"/>
              <a:t> CEN </a:t>
            </a:r>
            <a:r>
              <a:rPr lang="sv-SE" sz="3200" dirty="0" err="1"/>
              <a:t>Sector</a:t>
            </a:r>
            <a:r>
              <a:rPr lang="sv-SE" sz="3200" dirty="0"/>
              <a:t> Forum Energy Management</a:t>
            </a:r>
          </a:p>
          <a:p>
            <a:pPr marL="144000" lvl="1" indent="0">
              <a:buNone/>
            </a:pPr>
            <a:endParaRPr lang="sv-SE" sz="3000" dirty="0"/>
          </a:p>
          <a:p>
            <a:endParaRPr lang="sv-SE" dirty="0"/>
          </a:p>
        </p:txBody>
      </p:sp>
      <p:sp>
        <p:nvSpPr>
          <p:cNvPr id="3" name="Date Placeholder 2">
            <a:extLst>
              <a:ext uri="{FF2B5EF4-FFF2-40B4-BE49-F238E27FC236}">
                <a16:creationId xmlns:a16="http://schemas.microsoft.com/office/drawing/2014/main" id="{0C04309E-9BBC-48AC-995E-72778C6B7B60}"/>
              </a:ext>
            </a:extLst>
          </p:cNvPr>
          <p:cNvSpPr>
            <a:spLocks noGrp="1"/>
          </p:cNvSpPr>
          <p:nvPr>
            <p:ph type="dt" sz="half" idx="10"/>
          </p:nvPr>
        </p:nvSpPr>
        <p:spPr/>
        <p:txBody>
          <a:bodyPr/>
          <a:lstStyle/>
          <a:p>
            <a:r>
              <a:rPr lang="sv-SE"/>
              <a:t>2017-04-10</a:t>
            </a:r>
            <a:endParaRPr lang="sv-SE" dirty="0"/>
          </a:p>
        </p:txBody>
      </p:sp>
      <p:sp>
        <p:nvSpPr>
          <p:cNvPr id="4" name="Slide Number Placeholder 3">
            <a:extLst>
              <a:ext uri="{FF2B5EF4-FFF2-40B4-BE49-F238E27FC236}">
                <a16:creationId xmlns:a16="http://schemas.microsoft.com/office/drawing/2014/main" id="{03FCD0CC-651D-42C2-B3D5-7DE37C025FD5}"/>
              </a:ext>
            </a:extLst>
          </p:cNvPr>
          <p:cNvSpPr>
            <a:spLocks noGrp="1"/>
          </p:cNvSpPr>
          <p:nvPr>
            <p:ph type="sldNum" sz="quarter" idx="12"/>
          </p:nvPr>
        </p:nvSpPr>
        <p:spPr/>
        <p:txBody>
          <a:bodyPr/>
          <a:lstStyle/>
          <a:p>
            <a:fld id="{51E8AE00-2E52-4649-87E2-19B12589FB06}" type="slidenum">
              <a:rPr lang="sv-SE" smtClean="0"/>
              <a:t>11</a:t>
            </a:fld>
            <a:endParaRPr lang="sv-SE" dirty="0"/>
          </a:p>
        </p:txBody>
      </p:sp>
      <p:sp>
        <p:nvSpPr>
          <p:cNvPr id="5" name="Title 4">
            <a:extLst>
              <a:ext uri="{FF2B5EF4-FFF2-40B4-BE49-F238E27FC236}">
                <a16:creationId xmlns:a16="http://schemas.microsoft.com/office/drawing/2014/main" id="{9F405FF0-8295-4DF2-94AF-134AE7323D74}"/>
              </a:ext>
            </a:extLst>
          </p:cNvPr>
          <p:cNvSpPr>
            <a:spLocks noGrp="1"/>
          </p:cNvSpPr>
          <p:nvPr>
            <p:ph type="title"/>
          </p:nvPr>
        </p:nvSpPr>
        <p:spPr>
          <a:xfrm>
            <a:off x="1043608" y="571331"/>
            <a:ext cx="7044312" cy="962808"/>
          </a:xfrm>
        </p:spPr>
        <p:txBody>
          <a:bodyPr/>
          <a:lstStyle/>
          <a:p>
            <a:r>
              <a:rPr lang="sv-SE" dirty="0"/>
              <a:t>SIS/TK 558 speglar flera internationella kommittéer och forum</a:t>
            </a:r>
          </a:p>
        </p:txBody>
      </p:sp>
    </p:spTree>
    <p:extLst>
      <p:ext uri="{BB962C8B-B14F-4D97-AF65-F5344CB8AC3E}">
        <p14:creationId xmlns:p14="http://schemas.microsoft.com/office/powerpoint/2010/main" val="2080229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80C2AD-1868-4F16-8D98-289D43777B1E}"/>
              </a:ext>
            </a:extLst>
          </p:cNvPr>
          <p:cNvSpPr>
            <a:spLocks noGrp="1"/>
          </p:cNvSpPr>
          <p:nvPr>
            <p:ph idx="1"/>
          </p:nvPr>
        </p:nvSpPr>
        <p:spPr/>
        <p:txBody>
          <a:bodyPr/>
          <a:lstStyle/>
          <a:p>
            <a:r>
              <a:rPr lang="sv-SE" dirty="0"/>
              <a:t>Ni får:</a:t>
            </a:r>
          </a:p>
          <a:p>
            <a:pPr lvl="1"/>
            <a:r>
              <a:rPr lang="sv-SE" dirty="0"/>
              <a:t>Möjlighet att föreslå och påverka kommande globala, europeiska och svenska säkerhetsstandarder</a:t>
            </a:r>
          </a:p>
          <a:p>
            <a:pPr lvl="1"/>
            <a:r>
              <a:rPr lang="sv-SE" dirty="0"/>
              <a:t>Tillgång till nya plattformar  och forum för er</a:t>
            </a:r>
          </a:p>
          <a:p>
            <a:pPr lvl="1"/>
            <a:r>
              <a:rPr lang="sv-SE" dirty="0"/>
              <a:t>Kompetens om kommande standarder och säkerhetstrender</a:t>
            </a:r>
          </a:p>
          <a:p>
            <a:pPr lvl="1"/>
            <a:r>
              <a:rPr lang="sv-SE" dirty="0"/>
              <a:t>Tillgång till kvalificerat nationellt och internationellt nätverk</a:t>
            </a:r>
          </a:p>
          <a:p>
            <a:pPr lvl="1"/>
            <a:r>
              <a:rPr lang="sv-SE" dirty="0"/>
              <a:t>Medlemsexemplar av fastställda standarder</a:t>
            </a:r>
          </a:p>
          <a:p>
            <a:r>
              <a:rPr lang="sv-SE" dirty="0"/>
              <a:t>Ni satsar:</a:t>
            </a:r>
          </a:p>
          <a:p>
            <a:pPr lvl="1"/>
            <a:r>
              <a:rPr lang="sv-SE" dirty="0"/>
              <a:t>Tid för att medverka i möte och förberedelser</a:t>
            </a:r>
          </a:p>
          <a:p>
            <a:pPr lvl="1"/>
            <a:r>
              <a:rPr lang="sv-SE" dirty="0"/>
              <a:t>Delfinansiering av kommitténs gemensamma kostnader</a:t>
            </a:r>
          </a:p>
          <a:p>
            <a:pPr lvl="1"/>
            <a:endParaRPr lang="sv-SE" dirty="0"/>
          </a:p>
        </p:txBody>
      </p:sp>
      <p:sp>
        <p:nvSpPr>
          <p:cNvPr id="3" name="Title 2">
            <a:extLst>
              <a:ext uri="{FF2B5EF4-FFF2-40B4-BE49-F238E27FC236}">
                <a16:creationId xmlns:a16="http://schemas.microsoft.com/office/drawing/2014/main" id="{76C1B22C-E021-4620-8568-D48401E95546}"/>
              </a:ext>
            </a:extLst>
          </p:cNvPr>
          <p:cNvSpPr>
            <a:spLocks noGrp="1"/>
          </p:cNvSpPr>
          <p:nvPr>
            <p:ph type="title"/>
          </p:nvPr>
        </p:nvSpPr>
        <p:spPr/>
        <p:txBody>
          <a:bodyPr/>
          <a:lstStyle/>
          <a:p>
            <a:r>
              <a:rPr lang="sv-SE" dirty="0"/>
              <a:t>Medverkan i SIS/TK 558</a:t>
            </a:r>
          </a:p>
        </p:txBody>
      </p:sp>
    </p:spTree>
    <p:extLst>
      <p:ext uri="{BB962C8B-B14F-4D97-AF65-F5344CB8AC3E}">
        <p14:creationId xmlns:p14="http://schemas.microsoft.com/office/powerpoint/2010/main" val="1288510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9F6EF4-CCAD-475E-9BE1-8F64BB78C3D8}"/>
              </a:ext>
            </a:extLst>
          </p:cNvPr>
          <p:cNvSpPr>
            <a:spLocks noGrp="1"/>
          </p:cNvSpPr>
          <p:nvPr>
            <p:ph idx="1"/>
          </p:nvPr>
        </p:nvSpPr>
        <p:spPr/>
        <p:txBody>
          <a:bodyPr>
            <a:normAutofit/>
          </a:bodyPr>
          <a:lstStyle/>
          <a:p>
            <a:r>
              <a:rPr lang="sv-SE" sz="2400" dirty="0"/>
              <a:t>Bengt Rydstedt, SIS, Projektledare</a:t>
            </a:r>
            <a:br>
              <a:rPr lang="sv-SE" sz="2400" dirty="0"/>
            </a:br>
            <a:br>
              <a:rPr lang="sv-SE" sz="2400" dirty="0"/>
            </a:br>
            <a:r>
              <a:rPr lang="sv-SE" sz="2400" dirty="0">
                <a:hlinkClick r:id="rId2"/>
              </a:rPr>
              <a:t>bengt.rydstedt@sis.se</a:t>
            </a:r>
            <a:endParaRPr lang="sv-SE" sz="2400" dirty="0"/>
          </a:p>
          <a:p>
            <a:endParaRPr lang="sv-SE" sz="2400" dirty="0"/>
          </a:p>
          <a:p>
            <a:endParaRPr lang="sv-SE" sz="2400" dirty="0"/>
          </a:p>
          <a:p>
            <a:pPr marL="0" indent="0">
              <a:buNone/>
            </a:pPr>
            <a:endParaRPr lang="sv-SE" sz="2400" dirty="0"/>
          </a:p>
          <a:p>
            <a:endParaRPr lang="sv-SE" sz="2400" dirty="0"/>
          </a:p>
        </p:txBody>
      </p:sp>
      <p:sp>
        <p:nvSpPr>
          <p:cNvPr id="3" name="Title 2">
            <a:extLst>
              <a:ext uri="{FF2B5EF4-FFF2-40B4-BE49-F238E27FC236}">
                <a16:creationId xmlns:a16="http://schemas.microsoft.com/office/drawing/2014/main" id="{3C880AF8-AD3C-4B11-8BE9-909114CF1576}"/>
              </a:ext>
            </a:extLst>
          </p:cNvPr>
          <p:cNvSpPr>
            <a:spLocks noGrp="1"/>
          </p:cNvSpPr>
          <p:nvPr>
            <p:ph type="title"/>
          </p:nvPr>
        </p:nvSpPr>
        <p:spPr/>
        <p:txBody>
          <a:bodyPr/>
          <a:lstStyle/>
          <a:p>
            <a:r>
              <a:rPr lang="sv-SE" dirty="0"/>
              <a:t>Kontaktperson SIS/TK 558</a:t>
            </a:r>
          </a:p>
        </p:txBody>
      </p:sp>
    </p:spTree>
    <p:extLst>
      <p:ext uri="{BB962C8B-B14F-4D97-AF65-F5344CB8AC3E}">
        <p14:creationId xmlns:p14="http://schemas.microsoft.com/office/powerpoint/2010/main" val="540482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Vit_shape_lös.png"/>
          <p:cNvPicPr>
            <a:picLocks noChangeAspect="1"/>
          </p:cNvPicPr>
          <p:nvPr/>
        </p:nvPicPr>
        <p:blipFill>
          <a:blip r:embed="rId3" cstate="print">
            <a:alphaModFix amt="30000"/>
            <a:extLst>
              <a:ext uri="{28A0092B-C50C-407E-A947-70E740481C1C}">
                <a14:useLocalDpi xmlns:a14="http://schemas.microsoft.com/office/drawing/2010/main"/>
              </a:ext>
            </a:extLst>
          </a:blip>
          <a:stretch>
            <a:fillRect/>
          </a:stretch>
        </p:blipFill>
        <p:spPr>
          <a:xfrm>
            <a:off x="-2231185" y="1905000"/>
            <a:ext cx="23503685" cy="2057927"/>
          </a:xfrm>
          <a:prstGeom prst="rect">
            <a:avLst/>
          </a:prstGeom>
        </p:spPr>
      </p:pic>
      <p:sp>
        <p:nvSpPr>
          <p:cNvPr id="2" name="Platshållare för innehåll 1"/>
          <p:cNvSpPr>
            <a:spLocks noGrp="1"/>
          </p:cNvSpPr>
          <p:nvPr>
            <p:ph idx="1"/>
          </p:nvPr>
        </p:nvSpPr>
        <p:spPr/>
        <p:txBody>
          <a:bodyPr>
            <a:normAutofit/>
          </a:bodyPr>
          <a:lstStyle/>
          <a:p>
            <a:pPr>
              <a:buSzPct val="100000"/>
              <a:buFont typeface="Arial"/>
              <a:buChar char="•"/>
            </a:pPr>
            <a:r>
              <a:rPr lang="sv-SE" dirty="0"/>
              <a:t>Företag</a:t>
            </a:r>
          </a:p>
          <a:p>
            <a:pPr>
              <a:buSzPct val="100000"/>
              <a:buFont typeface="Arial"/>
              <a:buChar char="•"/>
            </a:pPr>
            <a:r>
              <a:rPr lang="sv-SE" dirty="0"/>
              <a:t>Myndigheter</a:t>
            </a:r>
          </a:p>
          <a:p>
            <a:pPr>
              <a:buSzPct val="100000"/>
              <a:buFont typeface="Arial"/>
              <a:buChar char="•"/>
            </a:pPr>
            <a:r>
              <a:rPr lang="sv-SE" dirty="0"/>
              <a:t>Kommuner och landsting</a:t>
            </a:r>
          </a:p>
          <a:p>
            <a:pPr>
              <a:buSzPct val="100000"/>
              <a:buFont typeface="Arial"/>
              <a:buChar char="•"/>
            </a:pPr>
            <a:r>
              <a:rPr lang="sv-SE" dirty="0"/>
              <a:t>Universitet och högskolor</a:t>
            </a:r>
          </a:p>
          <a:p>
            <a:pPr>
              <a:buSzPct val="100000"/>
              <a:buFont typeface="Arial"/>
              <a:buChar char="•"/>
            </a:pPr>
            <a:r>
              <a:rPr lang="sv-SE" dirty="0"/>
              <a:t>Ideella organisationer</a:t>
            </a:r>
          </a:p>
          <a:p>
            <a:pPr>
              <a:buSzPct val="100000"/>
              <a:buFont typeface="Arial"/>
              <a:buChar char="•"/>
            </a:pPr>
            <a:r>
              <a:rPr lang="sv-SE" dirty="0"/>
              <a:t>Konsumentorganisationer</a:t>
            </a:r>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800" b="0" i="0" u="none" strike="noStrike" kern="1200" cap="none" spc="0" normalizeH="0" baseline="0" noProof="0" dirty="0">
              <a:ln>
                <a:noFill/>
              </a:ln>
              <a:solidFill>
                <a:srgbClr val="666666"/>
              </a:solidFill>
              <a:effectLst/>
              <a:uLnTx/>
              <a:uFillTx/>
              <a:latin typeface="Calibri"/>
              <a:ea typeface="+mn-ea"/>
              <a:cs typeface="+mn-cs"/>
            </a:endParaRPr>
          </a:p>
        </p:txBody>
      </p:sp>
      <p:sp>
        <p:nvSpPr>
          <p:cNvPr id="6" name="Platshållare för bild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8AE00-2E52-4649-87E2-19B12589FB06}" type="slidenum">
              <a:rPr kumimoji="0" lang="sv-SE" sz="800" b="0" i="0" u="none" strike="noStrike" kern="1200" cap="none" spc="0" normalizeH="0" baseline="0" noProof="0" smtClean="0">
                <a:ln>
                  <a:noFill/>
                </a:ln>
                <a:solidFill>
                  <a:srgbClr val="666666"/>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sv-SE" sz="800" b="0" i="0" u="none" strike="noStrike" kern="1200" cap="none" spc="0" normalizeH="0" baseline="0" noProof="0" dirty="0">
              <a:ln>
                <a:noFill/>
              </a:ln>
              <a:solidFill>
                <a:srgbClr val="666666"/>
              </a:solidFill>
              <a:effectLst/>
              <a:uLnTx/>
              <a:uFillTx/>
              <a:latin typeface="Calibri"/>
              <a:ea typeface="+mn-ea"/>
              <a:cs typeface="+mn-cs"/>
            </a:endParaRPr>
          </a:p>
        </p:txBody>
      </p:sp>
      <p:sp>
        <p:nvSpPr>
          <p:cNvPr id="3" name="Rubrik 2"/>
          <p:cNvSpPr>
            <a:spLocks noGrp="1"/>
          </p:cNvSpPr>
          <p:nvPr>
            <p:ph type="title"/>
          </p:nvPr>
        </p:nvSpPr>
        <p:spPr/>
        <p:txBody>
          <a:bodyPr/>
          <a:lstStyle/>
          <a:p>
            <a:r>
              <a:rPr lang="sv-SE" dirty="0">
                <a:solidFill>
                  <a:srgbClr val="82817F"/>
                </a:solidFill>
              </a:rPr>
              <a:t>Våra medlemmar representerar ett tvärsnitt av det svenska samhället</a:t>
            </a:r>
            <a:br>
              <a:rPr lang="sv-SE" sz="3600" dirty="0">
                <a:solidFill>
                  <a:schemeClr val="bg2"/>
                </a:solidFill>
              </a:rPr>
            </a:br>
            <a:endParaRPr lang="sv-SE" dirty="0">
              <a:solidFill>
                <a:schemeClr val="bg2"/>
              </a:solidFill>
            </a:endParaRPr>
          </a:p>
        </p:txBody>
      </p:sp>
      <p:sp>
        <p:nvSpPr>
          <p:cNvPr id="4" name="Date Placeholder 1"/>
          <p:cNvSpPr txBox="1">
            <a:spLocks noGrp="1"/>
          </p:cNvSpPr>
          <p:nvPr/>
        </p:nvSpPr>
        <p:spPr bwMode="auto">
          <a:xfrm>
            <a:off x="352425" y="6564313"/>
            <a:ext cx="1150938" cy="247650"/>
          </a:xfrm>
          <a:prstGeom prst="rect">
            <a:avLst/>
          </a:prstGeom>
          <a:no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800" b="0" i="0" u="none" strike="noStrike" kern="1200" cap="none" spc="0" normalizeH="0" baseline="0" noProof="0" dirty="0">
              <a:ln>
                <a:noFill/>
              </a:ln>
              <a:solidFill>
                <a:srgbClr val="666666"/>
              </a:solidFill>
              <a:effectLst/>
              <a:uLnTx/>
              <a:uFillTx/>
              <a:latin typeface="Calibri"/>
              <a:ea typeface="+mn-ea"/>
              <a:cs typeface="+mn-cs"/>
            </a:endParaRPr>
          </a:p>
        </p:txBody>
      </p:sp>
      <p:sp>
        <p:nvSpPr>
          <p:cNvPr id="7" name="Footer Placeholder 6"/>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348333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descr="The_world.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4989" y="927100"/>
            <a:ext cx="8897113" cy="5029200"/>
          </a:xfrm>
          <a:prstGeom prst="rect">
            <a:avLst/>
          </a:prstGeom>
        </p:spPr>
      </p:pic>
      <p:pic>
        <p:nvPicPr>
          <p:cNvPr id="307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82277" y="2980040"/>
            <a:ext cx="1214066" cy="1130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Bildobjekt 5" descr="logo-cen1.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89400" y="2594046"/>
            <a:ext cx="848052" cy="669854"/>
          </a:xfrm>
          <a:prstGeom prst="rect">
            <a:avLst/>
          </a:prstGeom>
        </p:spPr>
      </p:pic>
      <p:sp>
        <p:nvSpPr>
          <p:cNvPr id="10" name="Date Placeholder 1"/>
          <p:cNvSpPr txBox="1">
            <a:spLocks noGrp="1"/>
          </p:cNvSpPr>
          <p:nvPr/>
        </p:nvSpPr>
        <p:spPr bwMode="auto">
          <a:xfrm>
            <a:off x="352425" y="6564313"/>
            <a:ext cx="1150938" cy="247650"/>
          </a:xfrm>
          <a:prstGeom prst="rect">
            <a:avLst/>
          </a:prstGeom>
          <a:no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5C79FF-40EE-4713-91AE-D4433FC89262}" type="datetime1">
              <a:rPr kumimoji="0" lang="sv-SE" sz="800" b="0" i="0" u="none" strike="noStrike" kern="1200" cap="none" spc="0" normalizeH="0" baseline="0" noProof="0" smtClean="0">
                <a:ln>
                  <a:noFill/>
                </a:ln>
                <a:solidFill>
                  <a:srgbClr val="666666"/>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2019-01-14</a:t>
            </a:fld>
            <a:endParaRPr kumimoji="0" lang="sv-SE" sz="800" b="0" i="0" u="none" strike="noStrike" kern="1200" cap="none" spc="0" normalizeH="0" baseline="0" noProof="0" dirty="0">
              <a:ln>
                <a:noFill/>
              </a:ln>
              <a:solidFill>
                <a:srgbClr val="666666"/>
              </a:solidFill>
              <a:effectLst/>
              <a:uLnTx/>
              <a:uFillTx/>
              <a:latin typeface="Calibri"/>
              <a:ea typeface="+mn-ea"/>
              <a:cs typeface="+mn-cs"/>
            </a:endParaRPr>
          </a:p>
        </p:txBody>
      </p:sp>
      <p:sp>
        <p:nvSpPr>
          <p:cNvPr id="8" name="Platshållare för datum 7"/>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800" b="0" i="0" u="none" strike="noStrike" kern="1200" cap="none" spc="0" normalizeH="0" baseline="0" noProof="0" dirty="0">
              <a:ln>
                <a:noFill/>
              </a:ln>
              <a:solidFill>
                <a:srgbClr val="666666"/>
              </a:solidFill>
              <a:effectLst/>
              <a:uLnTx/>
              <a:uFillTx/>
              <a:latin typeface="Calibri"/>
              <a:ea typeface="+mn-ea"/>
              <a:cs typeface="+mn-cs"/>
            </a:endParaRPr>
          </a:p>
        </p:txBody>
      </p:sp>
      <p:sp>
        <p:nvSpPr>
          <p:cNvPr id="9" name="Platshållare för bildnumm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8AE00-2E52-4649-87E2-19B12589FB06}" type="slidenum">
              <a:rPr kumimoji="0" lang="sv-SE" sz="800" b="0" i="0" u="none" strike="noStrike" kern="1200" cap="none" spc="0" normalizeH="0" baseline="0" noProof="0" smtClean="0">
                <a:ln>
                  <a:noFill/>
                </a:ln>
                <a:solidFill>
                  <a:srgbClr val="666666"/>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sv-SE" sz="800" b="0" i="0" u="none" strike="noStrike" kern="1200" cap="none" spc="0" normalizeH="0" baseline="0" noProof="0" dirty="0">
              <a:ln>
                <a:noFill/>
              </a:ln>
              <a:solidFill>
                <a:srgbClr val="666666"/>
              </a:solidFill>
              <a:effectLst/>
              <a:uLnTx/>
              <a:uFillTx/>
              <a:latin typeface="Calibri"/>
              <a:ea typeface="+mn-ea"/>
              <a:cs typeface="+mn-cs"/>
            </a:endParaRPr>
          </a:p>
        </p:txBody>
      </p:sp>
      <p:sp>
        <p:nvSpPr>
          <p:cNvPr id="2" name="Title 1"/>
          <p:cNvSpPr>
            <a:spLocks noGrp="1"/>
          </p:cNvSpPr>
          <p:nvPr>
            <p:ph type="title"/>
          </p:nvPr>
        </p:nvSpPr>
        <p:spPr/>
        <p:txBody>
          <a:bodyPr/>
          <a:lstStyle/>
          <a:p>
            <a:pPr lvl="0"/>
            <a:r>
              <a:rPr lang="sv-SE" altLang="en-US" dirty="0">
                <a:solidFill>
                  <a:srgbClr val="333333"/>
                </a:solidFill>
              </a:rPr>
              <a:t>Vi är medlemmar i ISO och CEN</a:t>
            </a:r>
            <a:endParaRPr lang="sv-SE" dirty="0"/>
          </a:p>
        </p:txBody>
      </p:sp>
      <p:sp>
        <p:nvSpPr>
          <p:cNvPr id="11" name="Rubrik 1"/>
          <p:cNvSpPr txBox="1">
            <a:spLocks/>
          </p:cNvSpPr>
          <p:nvPr/>
        </p:nvSpPr>
        <p:spPr>
          <a:xfrm>
            <a:off x="4102367" y="3263900"/>
            <a:ext cx="1749796" cy="481404"/>
          </a:xfrm>
          <a:prstGeom prst="rect">
            <a:avLst/>
          </a:prstGeom>
        </p:spPr>
        <p:txBody>
          <a:bodyPr/>
          <a:lstStyle>
            <a:lvl1pPr algn="l" defTabSz="914400" rtl="0" eaLnBrk="1" latinLnBrk="0" hangingPunct="1">
              <a:lnSpc>
                <a:spcPct val="90000"/>
              </a:lnSpc>
              <a:spcBef>
                <a:spcPct val="0"/>
              </a:spcBef>
              <a:buNone/>
              <a:defRPr sz="3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266700" algn="l"/>
              </a:tabLst>
              <a:defRPr/>
            </a:pPr>
            <a:r>
              <a:rPr kumimoji="0" lang="sv-SE" altLang="en-US" sz="1600" b="0" i="0" u="none" strike="noStrike" kern="1200" cap="none" spc="0" normalizeH="0" baseline="0" noProof="0" dirty="0">
                <a:ln>
                  <a:noFill/>
                </a:ln>
                <a:solidFill>
                  <a:srgbClr val="333333"/>
                </a:solidFill>
                <a:effectLst/>
                <a:uLnTx/>
                <a:uFillTx/>
                <a:latin typeface="Calibri"/>
                <a:ea typeface="+mj-ea"/>
                <a:cs typeface="+mj-cs"/>
              </a:rPr>
              <a:t>34 länder</a:t>
            </a:r>
            <a:endParaRPr kumimoji="0" lang="sv-SE" sz="1600" b="0" i="0" u="none" strike="noStrike" kern="1200" cap="none" spc="0" normalizeH="0" baseline="0" noProof="0" dirty="0">
              <a:ln>
                <a:noFill/>
              </a:ln>
              <a:solidFill>
                <a:prstClr val="black"/>
              </a:solidFill>
              <a:effectLst/>
              <a:uLnTx/>
              <a:uFillTx/>
              <a:latin typeface="Calibri"/>
              <a:ea typeface="+mj-ea"/>
              <a:cs typeface="+mj-cs"/>
            </a:endParaRPr>
          </a:p>
        </p:txBody>
      </p:sp>
      <p:sp>
        <p:nvSpPr>
          <p:cNvPr id="13" name="Rubrik 1"/>
          <p:cNvSpPr txBox="1">
            <a:spLocks/>
          </p:cNvSpPr>
          <p:nvPr/>
        </p:nvSpPr>
        <p:spPr>
          <a:xfrm>
            <a:off x="978914" y="4114183"/>
            <a:ext cx="1749796" cy="481404"/>
          </a:xfrm>
          <a:prstGeom prst="rect">
            <a:avLst/>
          </a:prstGeom>
        </p:spPr>
        <p:txBody>
          <a:bodyPr/>
          <a:lstStyle>
            <a:lvl1pPr algn="l" defTabSz="914400" rtl="0" eaLnBrk="1" latinLnBrk="0" hangingPunct="1">
              <a:lnSpc>
                <a:spcPct val="90000"/>
              </a:lnSpc>
              <a:spcBef>
                <a:spcPct val="0"/>
              </a:spcBef>
              <a:buNone/>
              <a:defRPr sz="3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266700" algn="l"/>
              </a:tabLst>
              <a:defRPr/>
            </a:pPr>
            <a:r>
              <a:rPr kumimoji="0" lang="sv-SE" altLang="en-US" sz="1600" b="0" i="0" u="none" strike="noStrike" kern="1200" cap="none" spc="0" normalizeH="0" baseline="0" noProof="0" dirty="0">
                <a:ln>
                  <a:noFill/>
                </a:ln>
                <a:solidFill>
                  <a:srgbClr val="333333"/>
                </a:solidFill>
                <a:effectLst/>
                <a:uLnTx/>
                <a:uFillTx/>
                <a:latin typeface="Calibri"/>
                <a:ea typeface="+mj-ea"/>
                <a:cs typeface="+mj-cs"/>
              </a:rPr>
              <a:t>162 länder</a:t>
            </a:r>
            <a:endParaRPr kumimoji="0" lang="sv-SE" sz="1600" b="0" i="0" u="none" strike="noStrike" kern="1200" cap="none" spc="0" normalizeH="0" baseline="0" noProof="0" dirty="0">
              <a:ln>
                <a:noFill/>
              </a:ln>
              <a:solidFill>
                <a:prstClr val="black"/>
              </a:solidFill>
              <a:effectLst/>
              <a:uLnTx/>
              <a:uFillTx/>
              <a:latin typeface="Calibri"/>
              <a:ea typeface="+mj-ea"/>
              <a:cs typeface="+mj-cs"/>
            </a:endParaRPr>
          </a:p>
        </p:txBody>
      </p:sp>
      <p:sp>
        <p:nvSpPr>
          <p:cNvPr id="3" name="Footer Placeholder 2"/>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420591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Vit_shape_lös.png"/>
          <p:cNvPicPr>
            <a:picLocks noChangeAspect="1"/>
          </p:cNvPicPr>
          <p:nvPr/>
        </p:nvPicPr>
        <p:blipFill>
          <a:blip r:embed="rId3" cstate="print">
            <a:alphaModFix amt="25000"/>
            <a:extLst>
              <a:ext uri="{28A0092B-C50C-407E-A947-70E740481C1C}">
                <a14:useLocalDpi xmlns:a14="http://schemas.microsoft.com/office/drawing/2010/main"/>
              </a:ext>
            </a:extLst>
          </a:blip>
          <a:stretch>
            <a:fillRect/>
          </a:stretch>
        </p:blipFill>
        <p:spPr>
          <a:xfrm>
            <a:off x="-2231185" y="355600"/>
            <a:ext cx="23503685" cy="2057927"/>
          </a:xfrm>
          <a:prstGeom prst="rect">
            <a:avLst/>
          </a:prstGeom>
        </p:spPr>
      </p:pic>
      <p:sp>
        <p:nvSpPr>
          <p:cNvPr id="3" name="Content Placeholder 2"/>
          <p:cNvSpPr>
            <a:spLocks noGrp="1"/>
          </p:cNvSpPr>
          <p:nvPr>
            <p:ph idx="1"/>
          </p:nvPr>
        </p:nvSpPr>
        <p:spPr/>
        <p:txBody>
          <a:bodyPr/>
          <a:lstStyle/>
          <a:p>
            <a:r>
              <a:rPr lang="sv-SE" dirty="0">
                <a:solidFill>
                  <a:schemeClr val="tx1"/>
                </a:solidFill>
              </a:rPr>
              <a:t>Delta i standardiseringsarbete</a:t>
            </a:r>
          </a:p>
          <a:p>
            <a:r>
              <a:rPr lang="sv-SE" dirty="0">
                <a:solidFill>
                  <a:schemeClr val="tx1"/>
                </a:solidFill>
              </a:rPr>
              <a:t>Standarder, handböcker och online-tjänster</a:t>
            </a:r>
          </a:p>
          <a:p>
            <a:r>
              <a:rPr lang="sv-SE" dirty="0">
                <a:solidFill>
                  <a:schemeClr val="tx1"/>
                </a:solidFill>
              </a:rPr>
              <a:t>Utbildningar</a:t>
            </a:r>
          </a:p>
          <a:p>
            <a:r>
              <a:rPr lang="sv-SE" dirty="0">
                <a:solidFill>
                  <a:schemeClr val="tx1"/>
                </a:solidFill>
              </a:rPr>
              <a:t>Konsulttjänster</a:t>
            </a:r>
          </a:p>
          <a:p>
            <a:endParaRPr lang="sv-SE" dirty="0">
              <a:solidFill>
                <a:schemeClr val="tx1"/>
              </a:solidFill>
            </a:endParaRPr>
          </a:p>
        </p:txBody>
      </p:sp>
      <p:sp>
        <p:nvSpPr>
          <p:cNvPr id="19" name="Platshållare för bildnummer 1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8AE00-2E52-4649-87E2-19B12589FB06}" type="slidenum">
              <a:rPr kumimoji="0" lang="sv-SE" sz="800" b="0" i="0" u="none" strike="noStrike" kern="1200" cap="none" spc="0" normalizeH="0" baseline="0" noProof="0" smtClean="0">
                <a:ln>
                  <a:noFill/>
                </a:ln>
                <a:solidFill>
                  <a:srgbClr val="666666"/>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sv-SE" sz="800" b="0" i="0" u="none" strike="noStrike" kern="1200" cap="none" spc="0" normalizeH="0" baseline="0" noProof="0" dirty="0">
              <a:ln>
                <a:noFill/>
              </a:ln>
              <a:solidFill>
                <a:srgbClr val="666666"/>
              </a:solidFill>
              <a:effectLst/>
              <a:uLnTx/>
              <a:uFillTx/>
              <a:latin typeface="Calibri"/>
              <a:ea typeface="+mn-ea"/>
              <a:cs typeface="+mn-cs"/>
            </a:endParaRPr>
          </a:p>
        </p:txBody>
      </p:sp>
      <p:sp>
        <p:nvSpPr>
          <p:cNvPr id="17" name="Rubrik 11"/>
          <p:cNvSpPr>
            <a:spLocks noGrp="1"/>
          </p:cNvSpPr>
          <p:nvPr>
            <p:ph type="title"/>
          </p:nvPr>
        </p:nvSpPr>
        <p:spPr/>
        <p:txBody>
          <a:bodyPr/>
          <a:lstStyle/>
          <a:p>
            <a:r>
              <a:rPr lang="sv-SE" sz="3400" dirty="0">
                <a:solidFill>
                  <a:schemeClr val="tx1"/>
                </a:solidFill>
              </a:rPr>
              <a:t>SIS erbjudande</a:t>
            </a:r>
            <a:br>
              <a:rPr lang="sv-SE" sz="3400" dirty="0">
                <a:solidFill>
                  <a:schemeClr val="tx1"/>
                </a:solidFill>
              </a:rPr>
            </a:br>
            <a:endParaRPr lang="sv-SE" sz="3400" dirty="0">
              <a:solidFill>
                <a:schemeClr val="tx1"/>
              </a:solidFill>
            </a:endParaRPr>
          </a:p>
        </p:txBody>
      </p:sp>
      <p:sp>
        <p:nvSpPr>
          <p:cNvPr id="2" name="Footer Placeholder 1"/>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330909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pPr lvl="0"/>
            <a:endParaRPr lang="sv-SE" noProof="0" dirty="0"/>
          </a:p>
        </p:txBody>
      </p:sp>
      <p:sp>
        <p:nvSpPr>
          <p:cNvPr id="9" name="Platshållare för bildnummer 8"/>
          <p:cNvSpPr>
            <a:spLocks noGrp="1"/>
          </p:cNvSpPr>
          <p:nvPr>
            <p:ph type="sldNum" sz="quarter" idx="12"/>
          </p:nvPr>
        </p:nvSpPr>
        <p:spPr/>
        <p:txBody>
          <a:bodyPr/>
          <a:lstStyle/>
          <a:p>
            <a:pPr lvl="0"/>
            <a:fld id="{51E8AE00-2E52-4649-87E2-19B12589FB06}" type="slidenum">
              <a:rPr lang="sv-SE" noProof="0" smtClean="0"/>
              <a:pPr lvl="0"/>
              <a:t>5</a:t>
            </a:fld>
            <a:endParaRPr lang="sv-SE" noProof="0" dirty="0"/>
          </a:p>
        </p:txBody>
      </p:sp>
      <p:sp>
        <p:nvSpPr>
          <p:cNvPr id="4" name="Title 3"/>
          <p:cNvSpPr>
            <a:spLocks noGrp="1"/>
          </p:cNvSpPr>
          <p:nvPr>
            <p:ph type="title"/>
          </p:nvPr>
        </p:nvSpPr>
        <p:spPr/>
        <p:txBody>
          <a:bodyPr/>
          <a:lstStyle/>
          <a:p>
            <a:r>
              <a:rPr lang="sv-SE" dirty="0"/>
              <a:t>Från idé till </a:t>
            </a:r>
            <a:br>
              <a:rPr lang="sv-SE" dirty="0"/>
            </a:br>
            <a:r>
              <a:rPr lang="sv-SE" dirty="0"/>
              <a:t>paketerad </a:t>
            </a:r>
            <a:br>
              <a:rPr lang="sv-SE" dirty="0"/>
            </a:br>
            <a:r>
              <a:rPr lang="sv-SE" dirty="0"/>
              <a:t>kunskap</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3999" y="-185407"/>
            <a:ext cx="5721108" cy="5721108"/>
          </a:xfrm>
          <a:prstGeom prst="rect">
            <a:avLst/>
          </a:prstGeom>
        </p:spPr>
      </p:pic>
      <p:sp>
        <p:nvSpPr>
          <p:cNvPr id="2" name="Footer Placeholder 1"/>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199338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37A2AE-53D1-48A6-A3C6-6A3C473AB79A}"/>
              </a:ext>
            </a:extLst>
          </p:cNvPr>
          <p:cNvSpPr>
            <a:spLocks noGrp="1"/>
          </p:cNvSpPr>
          <p:nvPr>
            <p:ph idx="1"/>
          </p:nvPr>
        </p:nvSpPr>
        <p:spPr>
          <a:xfrm>
            <a:off x="1043217" y="1700808"/>
            <a:ext cx="7056784" cy="3672408"/>
          </a:xfrm>
        </p:spPr>
        <p:txBody>
          <a:bodyPr>
            <a:normAutofit/>
          </a:bodyPr>
          <a:lstStyle/>
          <a:p>
            <a:r>
              <a:rPr lang="sv-SE" dirty="0"/>
              <a:t>Kommittén för Effektiv energianvändning, SIS/TK 558, fungerar som ett brett branschöverskridande strategiskt forum där svenska intressen tillvaratas genom att deltagarna: har tillgång till, föreslår och påverkar gällande och kommande standarder. </a:t>
            </a:r>
            <a:endParaRPr lang="sv-SE" dirty="0">
              <a:hlinkClick r:id="rId2"/>
            </a:endParaRPr>
          </a:p>
          <a:p>
            <a:r>
              <a:rPr lang="sv-SE" dirty="0">
                <a:hlinkClick r:id="rId2"/>
              </a:rPr>
              <a:t>https://www.sis.se/standardutveckling/tksidor/tk500599/sistk558/</a:t>
            </a:r>
            <a:endParaRPr lang="sv-SE" dirty="0"/>
          </a:p>
          <a:p>
            <a:endParaRPr lang="sv-SE" dirty="0"/>
          </a:p>
          <a:p>
            <a:endParaRPr lang="sv-SE" dirty="0"/>
          </a:p>
        </p:txBody>
      </p:sp>
      <p:sp>
        <p:nvSpPr>
          <p:cNvPr id="3" name="Date Placeholder 2">
            <a:extLst>
              <a:ext uri="{FF2B5EF4-FFF2-40B4-BE49-F238E27FC236}">
                <a16:creationId xmlns:a16="http://schemas.microsoft.com/office/drawing/2014/main" id="{32239B7F-37AC-4C03-926F-E27B35668E11}"/>
              </a:ext>
            </a:extLst>
          </p:cNvPr>
          <p:cNvSpPr>
            <a:spLocks noGrp="1"/>
          </p:cNvSpPr>
          <p:nvPr>
            <p:ph type="dt" sz="half" idx="10"/>
          </p:nvPr>
        </p:nvSpPr>
        <p:spPr/>
        <p:txBody>
          <a:bodyPr/>
          <a:lstStyle/>
          <a:p>
            <a:fld id="{CB87FAB2-2BD8-4BA9-96F0-C76A7EB9983E}" type="datetime1">
              <a:rPr lang="sv-SE" smtClean="0"/>
              <a:t>2019-01-14</a:t>
            </a:fld>
            <a:endParaRPr lang="sv-SE" dirty="0"/>
          </a:p>
        </p:txBody>
      </p:sp>
      <p:sp>
        <p:nvSpPr>
          <p:cNvPr id="4" name="Footer Placeholder 3">
            <a:extLst>
              <a:ext uri="{FF2B5EF4-FFF2-40B4-BE49-F238E27FC236}">
                <a16:creationId xmlns:a16="http://schemas.microsoft.com/office/drawing/2014/main" id="{EFFAE1C3-D9AC-464D-AEB0-8EC572E4AD62}"/>
              </a:ext>
            </a:extLst>
          </p:cNvPr>
          <p:cNvSpPr>
            <a:spLocks noGrp="1"/>
          </p:cNvSpPr>
          <p:nvPr>
            <p:ph type="ftr" sz="quarter" idx="11"/>
          </p:nvPr>
        </p:nvSpPr>
        <p:spPr/>
        <p:txBody>
          <a:bodyPr/>
          <a:lstStyle/>
          <a:p>
            <a:endParaRPr lang="sv-SE" dirty="0"/>
          </a:p>
        </p:txBody>
      </p:sp>
      <p:sp>
        <p:nvSpPr>
          <p:cNvPr id="5" name="Slide Number Placeholder 4">
            <a:extLst>
              <a:ext uri="{FF2B5EF4-FFF2-40B4-BE49-F238E27FC236}">
                <a16:creationId xmlns:a16="http://schemas.microsoft.com/office/drawing/2014/main" id="{FEF08CAC-A5E7-4ABC-975E-D5D98A9D3DB1}"/>
              </a:ext>
            </a:extLst>
          </p:cNvPr>
          <p:cNvSpPr>
            <a:spLocks noGrp="1"/>
          </p:cNvSpPr>
          <p:nvPr>
            <p:ph type="sldNum" sz="quarter" idx="12"/>
          </p:nvPr>
        </p:nvSpPr>
        <p:spPr/>
        <p:txBody>
          <a:bodyPr/>
          <a:lstStyle/>
          <a:p>
            <a:fld id="{51E8AE00-2E52-4649-87E2-19B12589FB06}" type="slidenum">
              <a:rPr lang="sv-SE" smtClean="0"/>
              <a:t>6</a:t>
            </a:fld>
            <a:endParaRPr lang="sv-SE" dirty="0"/>
          </a:p>
        </p:txBody>
      </p:sp>
      <p:sp>
        <p:nvSpPr>
          <p:cNvPr id="6" name="Title 5">
            <a:extLst>
              <a:ext uri="{FF2B5EF4-FFF2-40B4-BE49-F238E27FC236}">
                <a16:creationId xmlns:a16="http://schemas.microsoft.com/office/drawing/2014/main" id="{65101DF1-AFBC-4175-8DF5-5B0D8EE69088}"/>
              </a:ext>
            </a:extLst>
          </p:cNvPr>
          <p:cNvSpPr>
            <a:spLocks noGrp="1"/>
          </p:cNvSpPr>
          <p:nvPr>
            <p:ph type="title"/>
          </p:nvPr>
        </p:nvSpPr>
        <p:spPr/>
        <p:txBody>
          <a:bodyPr/>
          <a:lstStyle/>
          <a:p>
            <a:r>
              <a:rPr lang="sv-SE" dirty="0"/>
              <a:t>TK 558 Effektiv energianvändning</a:t>
            </a:r>
          </a:p>
        </p:txBody>
      </p:sp>
    </p:spTree>
    <p:extLst>
      <p:ext uri="{BB962C8B-B14F-4D97-AF65-F5344CB8AC3E}">
        <p14:creationId xmlns:p14="http://schemas.microsoft.com/office/powerpoint/2010/main" val="77505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latshållare för datum 4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800" b="0" i="0" u="none" strike="noStrike" kern="1200" cap="none" spc="0" normalizeH="0" baseline="0" noProof="0" dirty="0">
              <a:ln>
                <a:noFill/>
              </a:ln>
              <a:solidFill>
                <a:srgbClr val="666666"/>
              </a:solidFill>
              <a:effectLst/>
              <a:uLnTx/>
              <a:uFillTx/>
              <a:latin typeface="Calibri"/>
              <a:ea typeface="+mn-ea"/>
              <a:cs typeface="+mn-cs"/>
            </a:endParaRPr>
          </a:p>
        </p:txBody>
      </p:sp>
      <p:sp>
        <p:nvSpPr>
          <p:cNvPr id="48" name="Platshållare för bildnummer 47"/>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8AE00-2E52-4649-87E2-19B12589FB06}" type="slidenum">
              <a:rPr kumimoji="0" lang="sv-SE" sz="800" b="0" i="0" u="none" strike="noStrike" kern="1200" cap="none" spc="0" normalizeH="0" baseline="0" noProof="0" smtClean="0">
                <a:ln>
                  <a:noFill/>
                </a:ln>
                <a:solidFill>
                  <a:srgbClr val="666666"/>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sv-SE" sz="800" b="0" i="0" u="none" strike="noStrike" kern="1200" cap="none" spc="0" normalizeH="0" baseline="0" noProof="0" dirty="0">
              <a:ln>
                <a:noFill/>
              </a:ln>
              <a:solidFill>
                <a:srgbClr val="666666"/>
              </a:solidFill>
              <a:effectLst/>
              <a:uLnTx/>
              <a:uFillTx/>
              <a:latin typeface="Calibri"/>
              <a:ea typeface="+mn-ea"/>
              <a:cs typeface="+mn-cs"/>
            </a:endParaRPr>
          </a:p>
        </p:txBody>
      </p:sp>
      <p:sp>
        <p:nvSpPr>
          <p:cNvPr id="2" name="Rubrik 1"/>
          <p:cNvSpPr>
            <a:spLocks noGrp="1"/>
          </p:cNvSpPr>
          <p:nvPr>
            <p:ph type="title"/>
          </p:nvPr>
        </p:nvSpPr>
        <p:spPr/>
        <p:txBody>
          <a:bodyPr/>
          <a:lstStyle/>
          <a:p>
            <a:pPr>
              <a:tabLst>
                <a:tab pos="266700" algn="l"/>
              </a:tabLst>
            </a:pPr>
            <a:r>
              <a:rPr lang="sv-SE" dirty="0"/>
              <a:t>Standardiseringsarbetet i kommittéer</a:t>
            </a:r>
            <a:endParaRPr lang="sv-SE" dirty="0">
              <a:solidFill>
                <a:prstClr val="black"/>
              </a:solidFill>
            </a:endParaRPr>
          </a:p>
        </p:txBody>
      </p:sp>
      <p:grpSp>
        <p:nvGrpSpPr>
          <p:cNvPr id="4" name="Grupp 3"/>
          <p:cNvGrpSpPr/>
          <p:nvPr/>
        </p:nvGrpSpPr>
        <p:grpSpPr>
          <a:xfrm>
            <a:off x="188008" y="1892300"/>
            <a:ext cx="4289627" cy="4155356"/>
            <a:chOff x="188008" y="1892300"/>
            <a:chExt cx="4289627" cy="4155356"/>
          </a:xfrm>
        </p:grpSpPr>
        <p:pic>
          <p:nvPicPr>
            <p:cNvPr id="43" name="Bildobjekt 42" descr="Kommite-02.png"/>
            <p:cNvPicPr>
              <a:picLocks noChangeAspect="1"/>
            </p:cNvPicPr>
            <p:nvPr/>
          </p:nvPicPr>
          <p:blipFill rotWithShape="1">
            <a:blip r:embed="rId3" cstate="screen">
              <a:extLst>
                <a:ext uri="{28A0092B-C50C-407E-A947-70E740481C1C}">
                  <a14:useLocalDpi xmlns:a14="http://schemas.microsoft.com/office/drawing/2010/main"/>
                </a:ext>
              </a:extLst>
            </a:blip>
            <a:srcRect r="58333"/>
            <a:stretch/>
          </p:blipFill>
          <p:spPr>
            <a:xfrm>
              <a:off x="1066800" y="1892300"/>
              <a:ext cx="2730500" cy="3668215"/>
            </a:xfrm>
            <a:prstGeom prst="rect">
              <a:avLst/>
            </a:prstGeom>
          </p:spPr>
        </p:pic>
        <p:grpSp>
          <p:nvGrpSpPr>
            <p:cNvPr id="14" name="Grupp 13"/>
            <p:cNvGrpSpPr/>
            <p:nvPr/>
          </p:nvGrpSpPr>
          <p:grpSpPr>
            <a:xfrm>
              <a:off x="188008" y="1995779"/>
              <a:ext cx="4289627" cy="4051877"/>
              <a:chOff x="188008" y="1995779"/>
              <a:chExt cx="4289627" cy="4051877"/>
            </a:xfrm>
          </p:grpSpPr>
          <p:sp>
            <p:nvSpPr>
              <p:cNvPr id="20" name="TextBox 17"/>
              <p:cNvSpPr txBox="1"/>
              <p:nvPr/>
            </p:nvSpPr>
            <p:spPr>
              <a:xfrm>
                <a:off x="730018" y="2076096"/>
                <a:ext cx="104751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7F7B"/>
                    </a:solidFill>
                    <a:effectLst/>
                    <a:uLnTx/>
                    <a:uFillTx/>
                    <a:latin typeface="Calibri"/>
                    <a:ea typeface="+mn-ea"/>
                    <a:cs typeface="+mn-cs"/>
                  </a:rPr>
                  <a:t>Landsting &amp;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7F7B"/>
                    </a:solidFill>
                    <a:effectLst/>
                    <a:uLnTx/>
                    <a:uFillTx/>
                    <a:latin typeface="Calibri"/>
                    <a:ea typeface="+mn-ea"/>
                    <a:cs typeface="+mn-cs"/>
                  </a:rPr>
                  <a:t>Kommuner</a:t>
                </a:r>
              </a:p>
            </p:txBody>
          </p:sp>
          <p:sp>
            <p:nvSpPr>
              <p:cNvPr id="21" name="TextBox 18"/>
              <p:cNvSpPr txBox="1"/>
              <p:nvPr/>
            </p:nvSpPr>
            <p:spPr>
              <a:xfrm>
                <a:off x="574814" y="3225241"/>
                <a:ext cx="46208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7F7B"/>
                    </a:solidFill>
                    <a:effectLst/>
                    <a:uLnTx/>
                    <a:uFillTx/>
                    <a:latin typeface="Calibri"/>
                    <a:ea typeface="+mn-ea"/>
                    <a:cs typeface="+mn-cs"/>
                  </a:rPr>
                  <a:t>SME</a:t>
                </a:r>
              </a:p>
            </p:txBody>
          </p:sp>
          <p:sp>
            <p:nvSpPr>
              <p:cNvPr id="22" name="TextBox 19"/>
              <p:cNvSpPr txBox="1"/>
              <p:nvPr/>
            </p:nvSpPr>
            <p:spPr>
              <a:xfrm>
                <a:off x="188008" y="4147293"/>
                <a:ext cx="9028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7F7B"/>
                    </a:solidFill>
                    <a:effectLst/>
                    <a:uLnTx/>
                    <a:uFillTx/>
                    <a:latin typeface="Calibri"/>
                    <a:ea typeface="+mn-ea"/>
                    <a:cs typeface="+mn-cs"/>
                  </a:rPr>
                  <a:t>Konsument</a:t>
                </a:r>
              </a:p>
            </p:txBody>
          </p:sp>
          <p:sp>
            <p:nvSpPr>
              <p:cNvPr id="23" name="TextBox 20"/>
              <p:cNvSpPr txBox="1"/>
              <p:nvPr/>
            </p:nvSpPr>
            <p:spPr>
              <a:xfrm>
                <a:off x="3723136" y="3142466"/>
                <a:ext cx="66444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7F7B"/>
                    </a:solidFill>
                    <a:effectLst/>
                    <a:uLnTx/>
                    <a:uFillTx/>
                    <a:latin typeface="Calibri"/>
                    <a:ea typeface="+mn-ea"/>
                    <a:cs typeface="+mn-cs"/>
                  </a:rPr>
                  <a:t>Företag</a:t>
                </a:r>
              </a:p>
            </p:txBody>
          </p:sp>
          <p:sp>
            <p:nvSpPr>
              <p:cNvPr id="24" name="TextBox 21"/>
              <p:cNvSpPr txBox="1"/>
              <p:nvPr/>
            </p:nvSpPr>
            <p:spPr>
              <a:xfrm>
                <a:off x="3723135" y="4207318"/>
                <a:ext cx="66444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7F7B"/>
                    </a:solidFill>
                    <a:effectLst/>
                    <a:uLnTx/>
                    <a:uFillTx/>
                    <a:latin typeface="Calibri"/>
                    <a:ea typeface="+mn-ea"/>
                    <a:cs typeface="+mn-cs"/>
                  </a:rPr>
                  <a:t>Företag</a:t>
                </a:r>
              </a:p>
            </p:txBody>
          </p:sp>
          <p:sp>
            <p:nvSpPr>
              <p:cNvPr id="25" name="TextBox 23"/>
              <p:cNvSpPr txBox="1"/>
              <p:nvPr/>
            </p:nvSpPr>
            <p:spPr>
              <a:xfrm>
                <a:off x="2529426" y="5585991"/>
                <a:ext cx="72981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7F7B"/>
                    </a:solidFill>
                    <a:effectLst/>
                    <a:uLnTx/>
                    <a:uFillTx/>
                    <a:latin typeface="Calibri"/>
                    <a:ea typeface="+mn-ea"/>
                    <a:cs typeface="+mn-cs"/>
                  </a:rPr>
                  <a:t>Bransch-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7F7B"/>
                    </a:solidFill>
                    <a:effectLst/>
                    <a:uLnTx/>
                    <a:uFillTx/>
                    <a:latin typeface="Calibri"/>
                    <a:ea typeface="+mn-ea"/>
                    <a:cs typeface="+mn-cs"/>
                  </a:rPr>
                  <a:t>förening</a:t>
                </a:r>
              </a:p>
            </p:txBody>
          </p:sp>
          <p:sp>
            <p:nvSpPr>
              <p:cNvPr id="26" name="TextBox 24"/>
              <p:cNvSpPr txBox="1"/>
              <p:nvPr/>
            </p:nvSpPr>
            <p:spPr>
              <a:xfrm>
                <a:off x="3206390" y="1995779"/>
                <a:ext cx="127124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7F7B"/>
                    </a:solidFill>
                    <a:effectLst/>
                    <a:uLnTx/>
                    <a:uFillTx/>
                    <a:latin typeface="Calibri"/>
                    <a:ea typeface="+mn-ea"/>
                    <a:cs typeface="+mn-cs"/>
                  </a:rPr>
                  <a:t>Projektledare/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7F7B"/>
                    </a:solidFill>
                    <a:effectLst/>
                    <a:uLnTx/>
                    <a:uFillTx/>
                    <a:latin typeface="Calibri"/>
                    <a:ea typeface="+mn-ea"/>
                    <a:cs typeface="+mn-cs"/>
                  </a:rPr>
                  <a:t>Ordförande</a:t>
                </a:r>
              </a:p>
            </p:txBody>
          </p:sp>
          <p:sp>
            <p:nvSpPr>
              <p:cNvPr id="27" name="TextBox 25"/>
              <p:cNvSpPr txBox="1"/>
              <p:nvPr/>
            </p:nvSpPr>
            <p:spPr>
              <a:xfrm>
                <a:off x="1417812" y="5583445"/>
                <a:ext cx="100540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7F7B"/>
                    </a:solidFill>
                    <a:effectLst/>
                    <a:uLnTx/>
                    <a:uFillTx/>
                    <a:latin typeface="Calibri"/>
                    <a:ea typeface="+mn-ea"/>
                    <a:cs typeface="+mn-cs"/>
                  </a:rPr>
                  <a:t>Arbetstagar-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7F7B"/>
                    </a:solidFill>
                    <a:effectLst/>
                    <a:uLnTx/>
                    <a:uFillTx/>
                    <a:latin typeface="Calibri"/>
                    <a:ea typeface="+mn-ea"/>
                    <a:cs typeface="+mn-cs"/>
                  </a:rPr>
                  <a:t>representant</a:t>
                </a:r>
              </a:p>
            </p:txBody>
          </p:sp>
          <p:sp>
            <p:nvSpPr>
              <p:cNvPr id="38" name="TextBox 20"/>
              <p:cNvSpPr txBox="1"/>
              <p:nvPr/>
            </p:nvSpPr>
            <p:spPr>
              <a:xfrm>
                <a:off x="1996266" y="3496816"/>
                <a:ext cx="807883"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alibri"/>
                    <a:ea typeface="+mn-ea"/>
                    <a:cs typeface="+mn-cs"/>
                  </a:rPr>
                  <a:t>Svenska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alibri"/>
                    <a:ea typeface="+mn-ea"/>
                    <a:cs typeface="+mn-cs"/>
                  </a:rPr>
                  <a:t>kommitté</a:t>
                </a:r>
              </a:p>
            </p:txBody>
          </p:sp>
          <p:pic>
            <p:nvPicPr>
              <p:cNvPr id="41" name="Picture 2" descr="C:\Users\AnnaM\AppData\Local\Microsoft\Windows\Temporary Internet Files\Content.IE5\50CHWXXY\Animated Flag of Sweden Swedesh Flag Animation (3)[1].gif"/>
              <p:cNvPicPr>
                <a:picLocks noChangeAspect="1" noChangeArrowheads="1" noCrop="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95215" y="3285336"/>
                <a:ext cx="381000" cy="250984"/>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 name="Grupp 4"/>
          <p:cNvGrpSpPr/>
          <p:nvPr/>
        </p:nvGrpSpPr>
        <p:grpSpPr>
          <a:xfrm>
            <a:off x="4634040" y="1892300"/>
            <a:ext cx="4162827" cy="4025457"/>
            <a:chOff x="4634040" y="1892300"/>
            <a:chExt cx="4162827" cy="4025457"/>
          </a:xfrm>
        </p:grpSpPr>
        <p:pic>
          <p:nvPicPr>
            <p:cNvPr id="50" name="Bildobjekt 49" descr="Kommite-02.png"/>
            <p:cNvPicPr>
              <a:picLocks noChangeAspect="1"/>
            </p:cNvPicPr>
            <p:nvPr/>
          </p:nvPicPr>
          <p:blipFill rotWithShape="1">
            <a:blip r:embed="rId3" cstate="screen">
              <a:extLst>
                <a:ext uri="{28A0092B-C50C-407E-A947-70E740481C1C}">
                  <a14:useLocalDpi xmlns:a14="http://schemas.microsoft.com/office/drawing/2010/main"/>
                </a:ext>
              </a:extLst>
            </a:blip>
            <a:srcRect l="58780" r="-447"/>
            <a:stretch/>
          </p:blipFill>
          <p:spPr>
            <a:xfrm>
              <a:off x="5210820" y="1892300"/>
              <a:ext cx="2730500" cy="3668215"/>
            </a:xfrm>
            <a:prstGeom prst="rect">
              <a:avLst/>
            </a:prstGeom>
          </p:spPr>
        </p:pic>
        <p:grpSp>
          <p:nvGrpSpPr>
            <p:cNvPr id="46" name="Grupp 45"/>
            <p:cNvGrpSpPr/>
            <p:nvPr/>
          </p:nvGrpSpPr>
          <p:grpSpPr>
            <a:xfrm>
              <a:off x="4634040" y="2036676"/>
              <a:ext cx="4162827" cy="3881081"/>
              <a:chOff x="4634040" y="2036676"/>
              <a:chExt cx="4162827" cy="3881081"/>
            </a:xfrm>
          </p:grpSpPr>
          <p:sp>
            <p:nvSpPr>
              <p:cNvPr id="29" name="TextBox 35"/>
              <p:cNvSpPr txBox="1"/>
              <p:nvPr/>
            </p:nvSpPr>
            <p:spPr>
              <a:xfrm>
                <a:off x="5362085" y="2098005"/>
                <a:ext cx="45449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B5121B"/>
                    </a:solidFill>
                    <a:effectLst/>
                    <a:uLnTx/>
                    <a:uFillTx/>
                    <a:latin typeface="Calibri"/>
                    <a:ea typeface="+mn-ea"/>
                    <a:cs typeface="+mn-cs"/>
                  </a:rPr>
                  <a:t>Kina</a:t>
                </a:r>
              </a:p>
            </p:txBody>
          </p:sp>
          <p:sp>
            <p:nvSpPr>
              <p:cNvPr id="30" name="TextBox 36"/>
              <p:cNvSpPr txBox="1"/>
              <p:nvPr/>
            </p:nvSpPr>
            <p:spPr>
              <a:xfrm>
                <a:off x="4634040" y="3141944"/>
                <a:ext cx="63941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B5121B"/>
                    </a:solidFill>
                    <a:effectLst/>
                    <a:uLnTx/>
                    <a:uFillTx/>
                    <a:latin typeface="Calibri"/>
                    <a:ea typeface="+mn-ea"/>
                    <a:cs typeface="+mn-cs"/>
                  </a:rPr>
                  <a:t>Sverige</a:t>
                </a:r>
              </a:p>
            </p:txBody>
          </p:sp>
          <p:sp>
            <p:nvSpPr>
              <p:cNvPr id="31" name="TextBox 38"/>
              <p:cNvSpPr txBox="1"/>
              <p:nvPr/>
            </p:nvSpPr>
            <p:spPr>
              <a:xfrm>
                <a:off x="6786508" y="5640758"/>
                <a:ext cx="56938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B5121B"/>
                    </a:solidFill>
                    <a:effectLst/>
                    <a:uLnTx/>
                    <a:uFillTx/>
                    <a:latin typeface="Calibri"/>
                    <a:ea typeface="+mn-ea"/>
                    <a:cs typeface="+mn-cs"/>
                  </a:rPr>
                  <a:t>Norge</a:t>
                </a:r>
              </a:p>
            </p:txBody>
          </p:sp>
          <p:sp>
            <p:nvSpPr>
              <p:cNvPr id="32" name="TextBox 39"/>
              <p:cNvSpPr txBox="1"/>
              <p:nvPr/>
            </p:nvSpPr>
            <p:spPr>
              <a:xfrm>
                <a:off x="7522490" y="2036676"/>
                <a:ext cx="12743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err="1">
                    <a:ln>
                      <a:noFill/>
                    </a:ln>
                    <a:solidFill>
                      <a:srgbClr val="B5121B"/>
                    </a:solidFill>
                    <a:effectLst/>
                    <a:uLnTx/>
                    <a:uFillTx/>
                    <a:latin typeface="Calibri"/>
                    <a:ea typeface="+mn-ea"/>
                    <a:cs typeface="+mn-cs"/>
                  </a:rPr>
                  <a:t>Chair</a:t>
                </a:r>
                <a:r>
                  <a:rPr kumimoji="0" lang="sv-SE" sz="1400" b="1" i="0" u="none" strike="noStrike" kern="1200" cap="none" spc="0" normalizeH="0" baseline="0" noProof="0" dirty="0">
                    <a:ln>
                      <a:noFill/>
                    </a:ln>
                    <a:solidFill>
                      <a:srgbClr val="B5121B"/>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err="1">
                    <a:ln>
                      <a:noFill/>
                    </a:ln>
                    <a:solidFill>
                      <a:srgbClr val="B5121B"/>
                    </a:solidFill>
                    <a:effectLst/>
                    <a:uLnTx/>
                    <a:uFillTx/>
                    <a:latin typeface="Calibri"/>
                    <a:ea typeface="+mn-ea"/>
                    <a:cs typeface="+mn-cs"/>
                  </a:rPr>
                  <a:t>Secretary</a:t>
                </a:r>
                <a:endParaRPr kumimoji="0" lang="sv-SE" sz="1400" b="1" i="0" u="none" strike="noStrike" kern="1200" cap="none" spc="0" normalizeH="0" baseline="0" noProof="0" dirty="0">
                  <a:ln>
                    <a:noFill/>
                  </a:ln>
                  <a:solidFill>
                    <a:srgbClr val="B5121B"/>
                  </a:solidFill>
                  <a:effectLst/>
                  <a:uLnTx/>
                  <a:uFillTx/>
                  <a:latin typeface="Calibri"/>
                  <a:ea typeface="+mn-ea"/>
                  <a:cs typeface="+mn-cs"/>
                </a:endParaRPr>
              </a:p>
            </p:txBody>
          </p:sp>
          <p:sp>
            <p:nvSpPr>
              <p:cNvPr id="33" name="Rectangle 54"/>
              <p:cNvSpPr/>
              <p:nvPr/>
            </p:nvSpPr>
            <p:spPr>
              <a:xfrm>
                <a:off x="7913869" y="3058421"/>
                <a:ext cx="71929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B5121B"/>
                    </a:solidFill>
                    <a:effectLst/>
                    <a:uLnTx/>
                    <a:uFillTx/>
                    <a:latin typeface="Calibri"/>
                    <a:ea typeface="+mn-ea"/>
                    <a:cs typeface="+mn-cs"/>
                  </a:rPr>
                  <a:t>Brasilien</a:t>
                </a:r>
              </a:p>
            </p:txBody>
          </p:sp>
          <p:sp>
            <p:nvSpPr>
              <p:cNvPr id="34" name="Rectangle 55"/>
              <p:cNvSpPr/>
              <p:nvPr/>
            </p:nvSpPr>
            <p:spPr>
              <a:xfrm>
                <a:off x="4782017" y="4220372"/>
                <a:ext cx="443150"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B5121B"/>
                    </a:solidFill>
                    <a:effectLst/>
                    <a:uLnTx/>
                    <a:uFillTx/>
                    <a:latin typeface="Calibri"/>
                    <a:ea typeface="+mn-ea"/>
                    <a:cs typeface="+mn-cs"/>
                  </a:rPr>
                  <a:t>USA</a:t>
                </a:r>
              </a:p>
            </p:txBody>
          </p:sp>
          <p:sp>
            <p:nvSpPr>
              <p:cNvPr id="35" name="Rectangle 56"/>
              <p:cNvSpPr/>
              <p:nvPr/>
            </p:nvSpPr>
            <p:spPr>
              <a:xfrm>
                <a:off x="7927566" y="4053847"/>
                <a:ext cx="774571"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B5121B"/>
                    </a:solidFill>
                    <a:effectLst/>
                    <a:uLnTx/>
                    <a:uFillTx/>
                    <a:latin typeface="Calibri"/>
                    <a:ea typeface="+mn-ea"/>
                    <a:cs typeface="+mn-cs"/>
                  </a:rPr>
                  <a:t>Frankrike</a:t>
                </a:r>
              </a:p>
            </p:txBody>
          </p:sp>
          <p:sp>
            <p:nvSpPr>
              <p:cNvPr id="36" name="Rectangle 57"/>
              <p:cNvSpPr/>
              <p:nvPr/>
            </p:nvSpPr>
            <p:spPr>
              <a:xfrm>
                <a:off x="5734619" y="5639911"/>
                <a:ext cx="730188"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B5121B"/>
                    </a:solidFill>
                    <a:effectLst/>
                    <a:uLnTx/>
                    <a:uFillTx/>
                    <a:latin typeface="Calibri"/>
                    <a:ea typeface="+mn-ea"/>
                    <a:cs typeface="+mn-cs"/>
                  </a:rPr>
                  <a:t>Tyskland</a:t>
                </a:r>
              </a:p>
            </p:txBody>
          </p:sp>
          <p:sp>
            <p:nvSpPr>
              <p:cNvPr id="37" name="TextBox 20"/>
              <p:cNvSpPr txBox="1"/>
              <p:nvPr/>
            </p:nvSpPr>
            <p:spPr>
              <a:xfrm>
                <a:off x="6118110" y="3496816"/>
                <a:ext cx="1060807"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alibri"/>
                    <a:ea typeface="+mn-ea"/>
                    <a:cs typeface="+mn-cs"/>
                  </a:rPr>
                  <a:t>Internationell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alibri"/>
                    <a:ea typeface="+mn-ea"/>
                    <a:cs typeface="+mn-cs"/>
                  </a:rPr>
                  <a:t>kommitté</a:t>
                </a:r>
              </a:p>
            </p:txBody>
          </p:sp>
          <p:pic>
            <p:nvPicPr>
              <p:cNvPr id="42" name="Picture 2" descr="C:\Users\AnnaM\AppData\Local\Microsoft\Windows\Temporary Internet Files\Content.IE5\50CHWXXY\Animated Flag of Sweden Swedesh Flag Animation (3)[1].gif"/>
              <p:cNvPicPr>
                <a:picLocks noChangeAspect="1" noChangeArrowheads="1" noCrop="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96432" y="3250641"/>
                <a:ext cx="381000" cy="250984"/>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7" name="Grupp 6"/>
          <p:cNvGrpSpPr/>
          <p:nvPr/>
        </p:nvGrpSpPr>
        <p:grpSpPr>
          <a:xfrm>
            <a:off x="3619500" y="5448300"/>
            <a:ext cx="1854200" cy="660400"/>
            <a:chOff x="3581400" y="5448300"/>
            <a:chExt cx="1854200" cy="660400"/>
          </a:xfrm>
        </p:grpSpPr>
        <p:sp>
          <p:nvSpPr>
            <p:cNvPr id="10" name="Vänster-höger 9"/>
            <p:cNvSpPr/>
            <p:nvPr/>
          </p:nvSpPr>
          <p:spPr>
            <a:xfrm>
              <a:off x="3581400" y="5448300"/>
              <a:ext cx="1854200" cy="660400"/>
            </a:xfrm>
            <a:prstGeom prst="leftRightArrow">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5" name="TextBox 20"/>
            <p:cNvSpPr txBox="1"/>
            <p:nvPr/>
          </p:nvSpPr>
          <p:spPr>
            <a:xfrm>
              <a:off x="3890020" y="5623148"/>
              <a:ext cx="125046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white"/>
                  </a:solidFill>
                  <a:effectLst/>
                  <a:uLnTx/>
                  <a:uFillTx/>
                  <a:latin typeface="Calibri"/>
                  <a:ea typeface="+mn-ea"/>
                  <a:cs typeface="+mn-cs"/>
                </a:rPr>
                <a:t>Påverkan/Utbyte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007F7B"/>
                </a:solidFill>
                <a:effectLst/>
                <a:uLnTx/>
                <a:uFillTx/>
                <a:latin typeface="Calibri"/>
                <a:ea typeface="+mn-ea"/>
                <a:cs typeface="+mn-cs"/>
              </a:endParaRPr>
            </a:p>
          </p:txBody>
        </p:sp>
      </p:grpSp>
      <p:sp>
        <p:nvSpPr>
          <p:cNvPr id="3" name="Footer Placeholder 2"/>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43999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ounded Rectangle 5"/>
          <p:cNvSpPr/>
          <p:nvPr/>
        </p:nvSpPr>
        <p:spPr>
          <a:xfrm>
            <a:off x="1189038" y="2057400"/>
            <a:ext cx="1609014" cy="1824039"/>
          </a:xfrm>
          <a:prstGeom prst="roundRect">
            <a:avLst>
              <a:gd name="adj" fmla="val 11689"/>
            </a:avLst>
          </a:prstGeom>
          <a:solidFill>
            <a:srgbClr val="94B4C4"/>
          </a:solidFill>
          <a:ln w="38100" cmpd="sng">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a:ea typeface="+mn-ea"/>
                <a:cs typeface="+mn-cs"/>
              </a:rPr>
              <a:t>Lag</a:t>
            </a:r>
          </a:p>
        </p:txBody>
      </p:sp>
      <p:sp>
        <p:nvSpPr>
          <p:cNvPr id="61" name="Rounded Rectangle 6"/>
          <p:cNvSpPr/>
          <p:nvPr/>
        </p:nvSpPr>
        <p:spPr>
          <a:xfrm>
            <a:off x="2959100" y="2066925"/>
            <a:ext cx="1609014" cy="1824039"/>
          </a:xfrm>
          <a:prstGeom prst="roundRect">
            <a:avLst>
              <a:gd name="adj" fmla="val 10978"/>
            </a:avLst>
          </a:prstGeom>
          <a:solidFill>
            <a:srgbClr val="61AFAD"/>
          </a:solidFill>
          <a:ln w="38100" cmpd="sng">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a:ea typeface="+mn-ea"/>
                <a:cs typeface="+mn-cs"/>
              </a:rPr>
              <a:t>Formell standard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a:ea typeface="+mn-ea"/>
                <a:cs typeface="+mn-cs"/>
              </a:rPr>
              <a:t>(SIS)</a:t>
            </a:r>
          </a:p>
        </p:txBody>
      </p:sp>
      <p:sp>
        <p:nvSpPr>
          <p:cNvPr id="62" name="Rounded Rectangle 7"/>
          <p:cNvSpPr/>
          <p:nvPr/>
        </p:nvSpPr>
        <p:spPr>
          <a:xfrm>
            <a:off x="4703763" y="2057400"/>
            <a:ext cx="1609014" cy="1824039"/>
          </a:xfrm>
          <a:prstGeom prst="roundRect">
            <a:avLst>
              <a:gd name="adj" fmla="val 10267"/>
            </a:avLst>
          </a:prstGeom>
          <a:solidFill>
            <a:srgbClr val="F9A272"/>
          </a:solidFill>
          <a:ln w="38100" cmpd="sng">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a:ea typeface="+mn-ea"/>
                <a:cs typeface="+mn-cs"/>
              </a:rPr>
              <a:t>Bransch- standard</a:t>
            </a:r>
          </a:p>
        </p:txBody>
      </p:sp>
      <p:sp>
        <p:nvSpPr>
          <p:cNvPr id="63" name="Rounded Rectangle 8"/>
          <p:cNvSpPr/>
          <p:nvPr/>
        </p:nvSpPr>
        <p:spPr>
          <a:xfrm>
            <a:off x="6456363" y="2066925"/>
            <a:ext cx="1609014" cy="1824039"/>
          </a:xfrm>
          <a:prstGeom prst="roundRect">
            <a:avLst>
              <a:gd name="adj" fmla="val 9556"/>
            </a:avLst>
          </a:prstGeom>
          <a:solidFill>
            <a:srgbClr val="D26F74"/>
          </a:solidFill>
          <a:ln w="38100" cmpd="sng">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a:ea typeface="+mn-ea"/>
                <a:cs typeface="+mn-cs"/>
              </a:rPr>
              <a:t>Sedvänja</a:t>
            </a:r>
          </a:p>
        </p:txBody>
      </p:sp>
      <p:sp>
        <p:nvSpPr>
          <p:cNvPr id="9" name="Platshållare för datum 8"/>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800" b="0" i="0" u="none" strike="noStrike" kern="1200" cap="none" spc="0" normalizeH="0" baseline="0" noProof="0" dirty="0">
              <a:ln>
                <a:noFill/>
              </a:ln>
              <a:solidFill>
                <a:srgbClr val="666666"/>
              </a:solidFill>
              <a:effectLst/>
              <a:uLnTx/>
              <a:uFillTx/>
              <a:latin typeface="Calibri"/>
              <a:ea typeface="+mn-ea"/>
              <a:cs typeface="+mn-cs"/>
            </a:endParaRPr>
          </a:p>
        </p:txBody>
      </p:sp>
      <p:sp>
        <p:nvSpPr>
          <p:cNvPr id="11" name="Platshållare för bildnummer 10"/>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8AE00-2E52-4649-87E2-19B12589FB06}" type="slidenum">
              <a:rPr kumimoji="0" lang="sv-SE" sz="800" b="0" i="0" u="none" strike="noStrike" kern="1200" cap="none" spc="0" normalizeH="0" baseline="0" noProof="0" smtClean="0">
                <a:ln>
                  <a:noFill/>
                </a:ln>
                <a:solidFill>
                  <a:srgbClr val="666666"/>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sv-SE" sz="800" b="0" i="0" u="none" strike="noStrike" kern="1200" cap="none" spc="0" normalizeH="0" baseline="0" noProof="0" dirty="0">
              <a:ln>
                <a:noFill/>
              </a:ln>
              <a:solidFill>
                <a:srgbClr val="666666"/>
              </a:solidFill>
              <a:effectLst/>
              <a:uLnTx/>
              <a:uFillTx/>
              <a:latin typeface="Calibri"/>
              <a:ea typeface="+mn-ea"/>
              <a:cs typeface="+mn-cs"/>
            </a:endParaRPr>
          </a:p>
        </p:txBody>
      </p:sp>
      <p:sp>
        <p:nvSpPr>
          <p:cNvPr id="2" name="Rubrik 1"/>
          <p:cNvSpPr>
            <a:spLocks noGrp="1"/>
          </p:cNvSpPr>
          <p:nvPr>
            <p:ph type="title"/>
          </p:nvPr>
        </p:nvSpPr>
        <p:spPr/>
        <p:txBody>
          <a:bodyPr/>
          <a:lstStyle/>
          <a:p>
            <a:pPr>
              <a:tabLst>
                <a:tab pos="266700" algn="l"/>
              </a:tabLst>
            </a:pPr>
            <a:r>
              <a:rPr lang="sv-SE" altLang="en-US" dirty="0"/>
              <a:t>Var skapas samsyn? </a:t>
            </a:r>
            <a:endParaRPr lang="sv-SE" dirty="0">
              <a:solidFill>
                <a:prstClr val="black"/>
              </a:solidFill>
            </a:endParaRPr>
          </a:p>
        </p:txBody>
      </p:sp>
      <p:sp>
        <p:nvSpPr>
          <p:cNvPr id="10" name="Vänster-höger 9"/>
          <p:cNvSpPr/>
          <p:nvPr/>
        </p:nvSpPr>
        <p:spPr>
          <a:xfrm>
            <a:off x="1155700" y="4178300"/>
            <a:ext cx="6883400" cy="1079500"/>
          </a:xfrm>
          <a:prstGeom prst="leftRightArrow">
            <a:avLst>
              <a:gd name="adj1" fmla="val 50000"/>
              <a:gd name="adj2" fmla="val 73363"/>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45" name="TextBox 20"/>
          <p:cNvSpPr txBox="1"/>
          <p:nvPr/>
        </p:nvSpPr>
        <p:spPr>
          <a:xfrm>
            <a:off x="1852405" y="4490446"/>
            <a:ext cx="1392126" cy="584776"/>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white"/>
                </a:solidFill>
                <a:effectLst/>
                <a:uLnTx/>
                <a:uFillTx/>
                <a:latin typeface="Calibri"/>
                <a:ea typeface="+mn-ea"/>
                <a:cs typeface="+mn-cs"/>
              </a:rPr>
              <a:t>Tvång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007F7B"/>
              </a:solidFill>
              <a:effectLst/>
              <a:uLnTx/>
              <a:uFillTx/>
              <a:latin typeface="Calibri"/>
              <a:ea typeface="+mn-ea"/>
              <a:cs typeface="+mn-cs"/>
            </a:endParaRPr>
          </a:p>
        </p:txBody>
      </p:sp>
      <p:sp>
        <p:nvSpPr>
          <p:cNvPr id="48" name="TextBox 20"/>
          <p:cNvSpPr txBox="1"/>
          <p:nvPr/>
        </p:nvSpPr>
        <p:spPr>
          <a:xfrm>
            <a:off x="6120622" y="4477746"/>
            <a:ext cx="159198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white"/>
                </a:solidFill>
                <a:effectLst/>
                <a:uLnTx/>
                <a:uFillTx/>
                <a:latin typeface="Calibri"/>
                <a:ea typeface="+mn-ea"/>
                <a:cs typeface="+mn-cs"/>
              </a:rPr>
              <a:t>Frivillighet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007F7B"/>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1586100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 3"/>
          <p:cNvGrpSpPr/>
          <p:nvPr/>
        </p:nvGrpSpPr>
        <p:grpSpPr>
          <a:xfrm>
            <a:off x="482600" y="2755900"/>
            <a:ext cx="3695700" cy="2451100"/>
            <a:chOff x="444500" y="2730500"/>
            <a:chExt cx="3695700" cy="2451100"/>
          </a:xfrm>
          <a:solidFill>
            <a:srgbClr val="94B4C4"/>
          </a:solidFill>
        </p:grpSpPr>
        <p:sp>
          <p:nvSpPr>
            <p:cNvPr id="116739" name="Freeform 10"/>
            <p:cNvSpPr>
              <a:spLocks/>
            </p:cNvSpPr>
            <p:nvPr/>
          </p:nvSpPr>
          <p:spPr bwMode="auto">
            <a:xfrm>
              <a:off x="444500" y="2730500"/>
              <a:ext cx="3695700" cy="1981200"/>
            </a:xfrm>
            <a:custGeom>
              <a:avLst/>
              <a:gdLst>
                <a:gd name="T0" fmla="*/ 2147483647 w 2880"/>
                <a:gd name="T1" fmla="*/ 2147483647 h 1348"/>
                <a:gd name="T2" fmla="*/ 2147483647 w 2880"/>
                <a:gd name="T3" fmla="*/ 2147483647 h 1348"/>
                <a:gd name="T4" fmla="*/ 2147483647 w 2880"/>
                <a:gd name="T5" fmla="*/ 0 h 1348"/>
                <a:gd name="T6" fmla="*/ 0 w 2880"/>
                <a:gd name="T7" fmla="*/ 2147483647 h 1348"/>
                <a:gd name="T8" fmla="*/ 2147483647 w 2880"/>
                <a:gd name="T9" fmla="*/ 2147483647 h 1348"/>
                <a:gd name="T10" fmla="*/ 0 60000 65536"/>
                <a:gd name="T11" fmla="*/ 0 60000 65536"/>
                <a:gd name="T12" fmla="*/ 0 60000 65536"/>
                <a:gd name="T13" fmla="*/ 0 60000 65536"/>
                <a:gd name="T14" fmla="*/ 0 60000 65536"/>
                <a:gd name="T15" fmla="*/ 0 w 2880"/>
                <a:gd name="T16" fmla="*/ 0 h 1348"/>
                <a:gd name="T17" fmla="*/ 2880 w 2880"/>
                <a:gd name="T18" fmla="*/ 1348 h 1348"/>
              </a:gdLst>
              <a:ahLst/>
              <a:cxnLst>
                <a:cxn ang="T10">
                  <a:pos x="T0" y="T1"/>
                </a:cxn>
                <a:cxn ang="T11">
                  <a:pos x="T2" y="T3"/>
                </a:cxn>
                <a:cxn ang="T12">
                  <a:pos x="T4" y="T5"/>
                </a:cxn>
                <a:cxn ang="T13">
                  <a:pos x="T6" y="T7"/>
                </a:cxn>
                <a:cxn ang="T14">
                  <a:pos x="T8" y="T9"/>
                </a:cxn>
              </a:cxnLst>
              <a:rect l="T15" t="T16" r="T17" b="T18"/>
              <a:pathLst>
                <a:path w="2880" h="1348">
                  <a:moveTo>
                    <a:pt x="1445" y="1348"/>
                  </a:moveTo>
                  <a:lnTo>
                    <a:pt x="2880" y="9"/>
                  </a:lnTo>
                  <a:lnTo>
                    <a:pt x="2875" y="0"/>
                  </a:lnTo>
                  <a:lnTo>
                    <a:pt x="0" y="1343"/>
                  </a:lnTo>
                  <a:lnTo>
                    <a:pt x="1445" y="1348"/>
                  </a:lnTo>
                  <a:close/>
                </a:path>
              </a:pathLst>
            </a:custGeom>
            <a:grpFill/>
            <a:ln w="38100" cap="flat" cmpd="sng">
              <a:solidFill>
                <a:schemeClr val="bg1"/>
              </a:solidFill>
              <a:prstDash val="solid"/>
              <a:round/>
              <a:headEnd/>
              <a:tailEnd/>
            </a:ln>
          </p:spPr>
          <p:txBody>
            <a:bodyPr lIns="90000" tIns="46800" rIns="90000" bIns="468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ktangel med rundade hörn 2"/>
            <p:cNvSpPr/>
            <p:nvPr/>
          </p:nvSpPr>
          <p:spPr>
            <a:xfrm>
              <a:off x="444500" y="4686300"/>
              <a:ext cx="1955800" cy="495300"/>
            </a:xfrm>
            <a:prstGeom prst="roundRect">
              <a:avLst/>
            </a:prstGeom>
            <a:grp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15"/>
            <p:cNvSpPr>
              <a:spLocks noChangeArrowheads="1"/>
            </p:cNvSpPr>
            <p:nvPr/>
          </p:nvSpPr>
          <p:spPr bwMode="auto">
            <a:xfrm>
              <a:off x="917829" y="4738216"/>
              <a:ext cx="1130736" cy="371513"/>
            </a:xfrm>
            <a:prstGeom prst="rect">
              <a:avLst/>
            </a:prstGeom>
            <a:noFill/>
            <a:ln w="38100" cmpd="sng" algn="ctr">
              <a:noFill/>
              <a:miter lim="800000"/>
              <a:headEnd/>
              <a:tailEnd/>
            </a:ln>
          </p:spPr>
          <p:txBody>
            <a:bodyPr wrap="none" lIns="90000" tIns="46800" rIns="90000" bIns="4680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a:ea typeface="+mn-ea"/>
                  <a:cs typeface="+mn-cs"/>
                </a:rPr>
                <a:t>Öppenhet</a:t>
              </a:r>
            </a:p>
          </p:txBody>
        </p:sp>
      </p:grpSp>
      <p:grpSp>
        <p:nvGrpSpPr>
          <p:cNvPr id="5" name="Grupp 4"/>
          <p:cNvGrpSpPr/>
          <p:nvPr/>
        </p:nvGrpSpPr>
        <p:grpSpPr>
          <a:xfrm>
            <a:off x="2483768" y="2616200"/>
            <a:ext cx="1955800" cy="2590800"/>
            <a:chOff x="2483768" y="2603500"/>
            <a:chExt cx="1955800" cy="2590800"/>
          </a:xfrm>
          <a:solidFill>
            <a:schemeClr val="accent2"/>
          </a:solidFill>
        </p:grpSpPr>
        <p:sp>
          <p:nvSpPr>
            <p:cNvPr id="116741" name="Freeform 17"/>
            <p:cNvSpPr>
              <a:spLocks/>
            </p:cNvSpPr>
            <p:nvPr/>
          </p:nvSpPr>
          <p:spPr bwMode="auto">
            <a:xfrm>
              <a:off x="2527300" y="2603500"/>
              <a:ext cx="1866900" cy="2098710"/>
            </a:xfrm>
            <a:custGeom>
              <a:avLst/>
              <a:gdLst>
                <a:gd name="T0" fmla="*/ 2147483647 w 1460"/>
                <a:gd name="T1" fmla="*/ 2147483647 h 1348"/>
                <a:gd name="T2" fmla="*/ 0 w 1460"/>
                <a:gd name="T3" fmla="*/ 2147483647 h 1348"/>
                <a:gd name="T4" fmla="*/ 2147483647 w 1460"/>
                <a:gd name="T5" fmla="*/ 0 h 1348"/>
                <a:gd name="T6" fmla="*/ 2147483647 w 1460"/>
                <a:gd name="T7" fmla="*/ 2147483647 h 1348"/>
                <a:gd name="T8" fmla="*/ 0 60000 65536"/>
                <a:gd name="T9" fmla="*/ 0 60000 65536"/>
                <a:gd name="T10" fmla="*/ 0 60000 65536"/>
                <a:gd name="T11" fmla="*/ 0 60000 65536"/>
                <a:gd name="T12" fmla="*/ 0 w 1460"/>
                <a:gd name="T13" fmla="*/ 0 h 1348"/>
                <a:gd name="T14" fmla="*/ 1460 w 1460"/>
                <a:gd name="T15" fmla="*/ 1348 h 1348"/>
              </a:gdLst>
              <a:ahLst/>
              <a:cxnLst>
                <a:cxn ang="T8">
                  <a:pos x="T0" y="T1"/>
                </a:cxn>
                <a:cxn ang="T9">
                  <a:pos x="T2" y="T3"/>
                </a:cxn>
                <a:cxn ang="T10">
                  <a:pos x="T4" y="T5"/>
                </a:cxn>
                <a:cxn ang="T11">
                  <a:pos x="T6" y="T7"/>
                </a:cxn>
              </a:cxnLst>
              <a:rect l="T12" t="T13" r="T14" b="T15"/>
              <a:pathLst>
                <a:path w="1460" h="1348">
                  <a:moveTo>
                    <a:pt x="1455" y="1333"/>
                  </a:moveTo>
                  <a:lnTo>
                    <a:pt x="0" y="1348"/>
                  </a:lnTo>
                  <a:lnTo>
                    <a:pt x="1460" y="0"/>
                  </a:lnTo>
                  <a:lnTo>
                    <a:pt x="1455" y="1333"/>
                  </a:lnTo>
                  <a:close/>
                </a:path>
              </a:pathLst>
            </a:custGeom>
            <a:grpFill/>
            <a:ln w="38100" cap="flat" cmpd="sng">
              <a:solidFill>
                <a:srgbClr val="FFFFFF"/>
              </a:solidFill>
              <a:prstDash val="solid"/>
              <a:round/>
              <a:headEnd/>
              <a:tailEnd/>
            </a:ln>
          </p:spPr>
          <p:txBody>
            <a:bodyPr lIns="90000" tIns="46800" rIns="90000" bIns="468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Rektangel med rundade hörn 15"/>
            <p:cNvSpPr/>
            <p:nvPr/>
          </p:nvSpPr>
          <p:spPr>
            <a:xfrm>
              <a:off x="2483768" y="4699000"/>
              <a:ext cx="1955800" cy="495300"/>
            </a:xfrm>
            <a:prstGeom prst="roundRect">
              <a:avLst/>
            </a:prstGeom>
            <a:grp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Rectangle 15"/>
            <p:cNvSpPr>
              <a:spLocks noChangeArrowheads="1"/>
            </p:cNvSpPr>
            <p:nvPr/>
          </p:nvSpPr>
          <p:spPr bwMode="auto">
            <a:xfrm>
              <a:off x="2890169" y="4738216"/>
              <a:ext cx="1182032" cy="371513"/>
            </a:xfrm>
            <a:prstGeom prst="rect">
              <a:avLst/>
            </a:prstGeom>
            <a:noFill/>
            <a:ln w="9525" algn="ctr">
              <a:noFill/>
              <a:miter lim="800000"/>
              <a:headEnd/>
              <a:tailEnd/>
            </a:ln>
          </p:spPr>
          <p:txBody>
            <a:bodyPr wrap="none" lIns="90000" tIns="46800" rIns="90000" bIns="4680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a:ea typeface="+mn-ea"/>
                  <a:cs typeface="+mn-cs"/>
                </a:rPr>
                <a:t>Konsensus</a:t>
              </a:r>
            </a:p>
          </p:txBody>
        </p:sp>
      </p:grpSp>
      <p:grpSp>
        <p:nvGrpSpPr>
          <p:cNvPr id="6" name="Grupp 5"/>
          <p:cNvGrpSpPr/>
          <p:nvPr/>
        </p:nvGrpSpPr>
        <p:grpSpPr>
          <a:xfrm>
            <a:off x="4487292" y="2616200"/>
            <a:ext cx="1955800" cy="2590800"/>
            <a:chOff x="4499992" y="2616200"/>
            <a:chExt cx="1955800" cy="2590800"/>
          </a:xfrm>
          <a:solidFill>
            <a:srgbClr val="F9A272"/>
          </a:solidFill>
        </p:grpSpPr>
        <p:sp>
          <p:nvSpPr>
            <p:cNvPr id="116742" name="Freeform 18"/>
            <p:cNvSpPr>
              <a:spLocks/>
            </p:cNvSpPr>
            <p:nvPr/>
          </p:nvSpPr>
          <p:spPr bwMode="auto">
            <a:xfrm flipH="1">
              <a:off x="4538090" y="2616200"/>
              <a:ext cx="1906117" cy="2120900"/>
            </a:xfrm>
            <a:custGeom>
              <a:avLst/>
              <a:gdLst>
                <a:gd name="T0" fmla="*/ 2147483647 w 1460"/>
                <a:gd name="T1" fmla="*/ 2147483647 h 1348"/>
                <a:gd name="T2" fmla="*/ 0 w 1460"/>
                <a:gd name="T3" fmla="*/ 2147483647 h 1348"/>
                <a:gd name="T4" fmla="*/ 2147483647 w 1460"/>
                <a:gd name="T5" fmla="*/ 0 h 1348"/>
                <a:gd name="T6" fmla="*/ 2147483647 w 1460"/>
                <a:gd name="T7" fmla="*/ 2147483647 h 1348"/>
                <a:gd name="T8" fmla="*/ 0 60000 65536"/>
                <a:gd name="T9" fmla="*/ 0 60000 65536"/>
                <a:gd name="T10" fmla="*/ 0 60000 65536"/>
                <a:gd name="T11" fmla="*/ 0 60000 65536"/>
                <a:gd name="T12" fmla="*/ 0 w 1460"/>
                <a:gd name="T13" fmla="*/ 0 h 1348"/>
                <a:gd name="T14" fmla="*/ 1460 w 1460"/>
                <a:gd name="T15" fmla="*/ 1348 h 1348"/>
              </a:gdLst>
              <a:ahLst/>
              <a:cxnLst>
                <a:cxn ang="T8">
                  <a:pos x="T0" y="T1"/>
                </a:cxn>
                <a:cxn ang="T9">
                  <a:pos x="T2" y="T3"/>
                </a:cxn>
                <a:cxn ang="T10">
                  <a:pos x="T4" y="T5"/>
                </a:cxn>
                <a:cxn ang="T11">
                  <a:pos x="T6" y="T7"/>
                </a:cxn>
              </a:cxnLst>
              <a:rect l="T12" t="T13" r="T14" b="T15"/>
              <a:pathLst>
                <a:path w="1460" h="1348">
                  <a:moveTo>
                    <a:pt x="1455" y="1333"/>
                  </a:moveTo>
                  <a:lnTo>
                    <a:pt x="0" y="1348"/>
                  </a:lnTo>
                  <a:lnTo>
                    <a:pt x="1460" y="0"/>
                  </a:lnTo>
                  <a:lnTo>
                    <a:pt x="1455" y="1333"/>
                  </a:lnTo>
                  <a:close/>
                </a:path>
              </a:pathLst>
            </a:custGeom>
            <a:grpFill/>
            <a:ln w="38100" cap="flat" cmpd="sng">
              <a:solidFill>
                <a:srgbClr val="FFFFFF"/>
              </a:solidFill>
              <a:prstDash val="solid"/>
              <a:round/>
              <a:headEnd/>
              <a:tailEnd/>
            </a:ln>
          </p:spPr>
          <p:txBody>
            <a:bodyPr lIns="90000" tIns="46800" rIns="90000" bIns="468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Rektangel med rundade hörn 16"/>
            <p:cNvSpPr/>
            <p:nvPr/>
          </p:nvSpPr>
          <p:spPr>
            <a:xfrm>
              <a:off x="4499992" y="4711700"/>
              <a:ext cx="1955800" cy="495300"/>
            </a:xfrm>
            <a:prstGeom prst="roundRect">
              <a:avLst/>
            </a:prstGeom>
            <a:grp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Rectangle 15"/>
            <p:cNvSpPr>
              <a:spLocks noChangeArrowheads="1"/>
            </p:cNvSpPr>
            <p:nvPr/>
          </p:nvSpPr>
          <p:spPr bwMode="auto">
            <a:xfrm>
              <a:off x="4871867" y="4738216"/>
              <a:ext cx="1158372" cy="371513"/>
            </a:xfrm>
            <a:prstGeom prst="rect">
              <a:avLst/>
            </a:prstGeom>
            <a:noFill/>
            <a:ln w="9525" algn="ctr">
              <a:noFill/>
              <a:miter lim="800000"/>
              <a:headEnd/>
              <a:tailEnd/>
            </a:ln>
          </p:spPr>
          <p:txBody>
            <a:bodyPr wrap="none" lIns="90000" tIns="46800" rIns="90000" bIns="4680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a:ea typeface="+mn-ea"/>
                  <a:cs typeface="+mn-cs"/>
                </a:rPr>
                <a:t>Frivillighet</a:t>
              </a:r>
            </a:p>
          </p:txBody>
        </p:sp>
      </p:grpSp>
      <p:grpSp>
        <p:nvGrpSpPr>
          <p:cNvPr id="7" name="Grupp 6"/>
          <p:cNvGrpSpPr/>
          <p:nvPr/>
        </p:nvGrpSpPr>
        <p:grpSpPr>
          <a:xfrm>
            <a:off x="4737100" y="2705100"/>
            <a:ext cx="3747616" cy="2501900"/>
            <a:chOff x="4775198" y="2692400"/>
            <a:chExt cx="3696818" cy="2514665"/>
          </a:xfrm>
          <a:solidFill>
            <a:srgbClr val="D26F74"/>
          </a:solidFill>
        </p:grpSpPr>
        <p:sp>
          <p:nvSpPr>
            <p:cNvPr id="116740" name="Freeform 16"/>
            <p:cNvSpPr>
              <a:spLocks/>
            </p:cNvSpPr>
            <p:nvPr/>
          </p:nvSpPr>
          <p:spPr bwMode="auto">
            <a:xfrm flipH="1">
              <a:off x="4775198" y="2692400"/>
              <a:ext cx="3619499" cy="1993900"/>
            </a:xfrm>
            <a:custGeom>
              <a:avLst/>
              <a:gdLst>
                <a:gd name="T0" fmla="*/ 2147483647 w 2880"/>
                <a:gd name="T1" fmla="*/ 2147483647 h 1348"/>
                <a:gd name="T2" fmla="*/ 2147483647 w 2880"/>
                <a:gd name="T3" fmla="*/ 2147483647 h 1348"/>
                <a:gd name="T4" fmla="*/ 2147483647 w 2880"/>
                <a:gd name="T5" fmla="*/ 0 h 1348"/>
                <a:gd name="T6" fmla="*/ 0 w 2880"/>
                <a:gd name="T7" fmla="*/ 2147483647 h 1348"/>
                <a:gd name="T8" fmla="*/ 2147483647 w 2880"/>
                <a:gd name="T9" fmla="*/ 2147483647 h 1348"/>
                <a:gd name="T10" fmla="*/ 0 60000 65536"/>
                <a:gd name="T11" fmla="*/ 0 60000 65536"/>
                <a:gd name="T12" fmla="*/ 0 60000 65536"/>
                <a:gd name="T13" fmla="*/ 0 60000 65536"/>
                <a:gd name="T14" fmla="*/ 0 60000 65536"/>
                <a:gd name="T15" fmla="*/ 0 w 2880"/>
                <a:gd name="T16" fmla="*/ 0 h 1348"/>
                <a:gd name="T17" fmla="*/ 2880 w 2880"/>
                <a:gd name="T18" fmla="*/ 1348 h 1348"/>
              </a:gdLst>
              <a:ahLst/>
              <a:cxnLst>
                <a:cxn ang="T10">
                  <a:pos x="T0" y="T1"/>
                </a:cxn>
                <a:cxn ang="T11">
                  <a:pos x="T2" y="T3"/>
                </a:cxn>
                <a:cxn ang="T12">
                  <a:pos x="T4" y="T5"/>
                </a:cxn>
                <a:cxn ang="T13">
                  <a:pos x="T6" y="T7"/>
                </a:cxn>
                <a:cxn ang="T14">
                  <a:pos x="T8" y="T9"/>
                </a:cxn>
              </a:cxnLst>
              <a:rect l="T15" t="T16" r="T17" b="T18"/>
              <a:pathLst>
                <a:path w="2880" h="1348">
                  <a:moveTo>
                    <a:pt x="1445" y="1348"/>
                  </a:moveTo>
                  <a:lnTo>
                    <a:pt x="2880" y="9"/>
                  </a:lnTo>
                  <a:lnTo>
                    <a:pt x="2875" y="0"/>
                  </a:lnTo>
                  <a:lnTo>
                    <a:pt x="0" y="1343"/>
                  </a:lnTo>
                  <a:lnTo>
                    <a:pt x="1445" y="1348"/>
                  </a:lnTo>
                  <a:close/>
                </a:path>
              </a:pathLst>
            </a:custGeom>
            <a:grpFill/>
            <a:ln w="38100" cap="flat" cmpd="sng">
              <a:solidFill>
                <a:srgbClr val="FFFFFF"/>
              </a:solidFill>
              <a:prstDash val="solid"/>
              <a:round/>
              <a:headEnd/>
              <a:tailEnd/>
            </a:ln>
          </p:spPr>
          <p:txBody>
            <a:bodyPr lIns="90000" tIns="46800" rIns="90000" bIns="468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Rektangel med rundade hörn 17"/>
            <p:cNvSpPr/>
            <p:nvPr/>
          </p:nvSpPr>
          <p:spPr>
            <a:xfrm>
              <a:off x="6516216" y="4711765"/>
              <a:ext cx="1955800" cy="495300"/>
            </a:xfrm>
            <a:prstGeom prst="roundRect">
              <a:avLst/>
            </a:prstGeom>
            <a:grp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Rectangle 15"/>
            <p:cNvSpPr>
              <a:spLocks noChangeArrowheads="1"/>
            </p:cNvSpPr>
            <p:nvPr/>
          </p:nvSpPr>
          <p:spPr bwMode="auto">
            <a:xfrm>
              <a:off x="6706774" y="4738216"/>
              <a:ext cx="1524769" cy="373409"/>
            </a:xfrm>
            <a:prstGeom prst="rect">
              <a:avLst/>
            </a:prstGeom>
            <a:noFill/>
            <a:ln w="9525" algn="ctr">
              <a:noFill/>
              <a:miter lim="800000"/>
              <a:headEnd/>
              <a:tailEnd/>
            </a:ln>
          </p:spPr>
          <p:txBody>
            <a:bodyPr wrap="none" lIns="90000" tIns="46800" rIns="90000" bIns="4680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a:ea typeface="+mn-ea"/>
                  <a:cs typeface="+mn-cs"/>
                </a:rPr>
                <a:t>Intressentstyrt</a:t>
              </a:r>
            </a:p>
          </p:txBody>
        </p:sp>
      </p:grpSp>
      <p:sp>
        <p:nvSpPr>
          <p:cNvPr id="33" name="Freeform 20"/>
          <p:cNvSpPr>
            <a:spLocks/>
          </p:cNvSpPr>
          <p:nvPr/>
        </p:nvSpPr>
        <p:spPr bwMode="auto">
          <a:xfrm>
            <a:off x="3284758" y="1423988"/>
            <a:ext cx="2371284" cy="2371284"/>
          </a:xfrm>
          <a:prstGeom prst="ellipse">
            <a:avLst/>
          </a:prstGeom>
          <a:solidFill>
            <a:schemeClr val="accent1"/>
          </a:solidFill>
          <a:ln w="38100" cmpd="sng">
            <a:solidFill>
              <a:schemeClr val="bg1"/>
            </a:solidFill>
            <a:round/>
            <a:headEnd/>
            <a:tailEnd/>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Rectangle 15"/>
          <p:cNvSpPr>
            <a:spLocks noChangeArrowheads="1"/>
          </p:cNvSpPr>
          <p:nvPr/>
        </p:nvSpPr>
        <p:spPr bwMode="auto">
          <a:xfrm>
            <a:off x="3392974" y="2339975"/>
            <a:ext cx="2134215" cy="463846"/>
          </a:xfrm>
          <a:prstGeom prst="rect">
            <a:avLst/>
          </a:prstGeom>
          <a:noFill/>
          <a:ln w="9525" algn="ctr">
            <a:noFill/>
            <a:miter lim="800000"/>
            <a:headEnd/>
            <a:tailEnd/>
          </a:ln>
        </p:spPr>
        <p:txBody>
          <a:bodyPr wrap="none" lIns="90000" tIns="46800" rIns="90000" bIns="4680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sv-SE" sz="2400" b="0" i="0" u="none" strike="noStrike" kern="1200" cap="none" spc="0" normalizeH="0" baseline="0" noProof="0" dirty="0">
                <a:ln>
                  <a:noFill/>
                </a:ln>
                <a:solidFill>
                  <a:prstClr val="white"/>
                </a:solidFill>
                <a:effectLst/>
                <a:uLnTx/>
                <a:uFillTx/>
                <a:latin typeface="Calibri"/>
                <a:ea typeface="+mn-ea"/>
                <a:cs typeface="+mn-cs"/>
              </a:rPr>
              <a:t>Standardisering</a:t>
            </a:r>
          </a:p>
        </p:txBody>
      </p:sp>
      <p:sp>
        <p:nvSpPr>
          <p:cNvPr id="9" name="Platshållare för datum 8"/>
          <p:cNvSpPr>
            <a:spLocks noGrp="1"/>
          </p:cNvSpPr>
          <p:nvPr>
            <p:ph type="dt" sz="half" idx="10"/>
          </p:nvPr>
        </p:nvSpPr>
        <p:spPr/>
        <p:txBody>
          <a:bodyPr/>
          <a:lstStyle/>
          <a:p>
            <a:pPr lvl="0"/>
            <a:endParaRPr lang="sv-SE" noProof="0" dirty="0"/>
          </a:p>
        </p:txBody>
      </p:sp>
      <p:sp>
        <p:nvSpPr>
          <p:cNvPr id="10" name="Platshållare för bildnummer 9"/>
          <p:cNvSpPr>
            <a:spLocks noGrp="1"/>
          </p:cNvSpPr>
          <p:nvPr>
            <p:ph type="sldNum" sz="quarter" idx="12"/>
          </p:nvPr>
        </p:nvSpPr>
        <p:spPr/>
        <p:txBody>
          <a:bodyPr/>
          <a:lstStyle/>
          <a:p>
            <a:pPr lvl="0"/>
            <a:fld id="{51E8AE00-2E52-4649-87E2-19B12589FB06}" type="slidenum">
              <a:rPr lang="sv-SE" noProof="0" smtClean="0"/>
              <a:pPr lvl="0"/>
              <a:t>9</a:t>
            </a:fld>
            <a:endParaRPr lang="sv-SE" noProof="0" dirty="0"/>
          </a:p>
        </p:txBody>
      </p:sp>
      <p:sp>
        <p:nvSpPr>
          <p:cNvPr id="12" name="Title 11"/>
          <p:cNvSpPr>
            <a:spLocks noGrp="1"/>
          </p:cNvSpPr>
          <p:nvPr>
            <p:ph type="title"/>
          </p:nvPr>
        </p:nvSpPr>
        <p:spPr/>
        <p:txBody>
          <a:bodyPr/>
          <a:lstStyle/>
          <a:p>
            <a:r>
              <a:rPr lang="sv-SE" altLang="en-US" dirty="0">
                <a:solidFill>
                  <a:srgbClr val="333333"/>
                </a:solidFill>
              </a:rPr>
              <a:t>Principer</a:t>
            </a:r>
            <a:endParaRPr lang="sv-SE" dirty="0"/>
          </a:p>
        </p:txBody>
      </p:sp>
      <p:sp>
        <p:nvSpPr>
          <p:cNvPr id="2" name="Footer Placeholder 1"/>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8698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S - Standardlayouter">
  <a:themeElements>
    <a:clrScheme name="SIS">
      <a:dk1>
        <a:sysClr val="windowText" lastClr="000000"/>
      </a:dk1>
      <a:lt1>
        <a:sysClr val="window" lastClr="FFFFFF"/>
      </a:lt1>
      <a:dk2>
        <a:srgbClr val="333333"/>
      </a:dk2>
      <a:lt2>
        <a:srgbClr val="666666"/>
      </a:lt2>
      <a:accent1>
        <a:srgbClr val="007F7B"/>
      </a:accent1>
      <a:accent2>
        <a:srgbClr val="B2B7BB"/>
      </a:accent2>
      <a:accent3>
        <a:srgbClr val="4A5A68"/>
      </a:accent3>
      <a:accent4>
        <a:srgbClr val="5A879E"/>
      </a:accent4>
      <a:accent5>
        <a:srgbClr val="B5121B"/>
      </a:accent5>
      <a:accent6>
        <a:srgbClr val="F15D22"/>
      </a:accent6>
      <a:hlink>
        <a:srgbClr val="000000"/>
      </a:hlink>
      <a:folHlink>
        <a:srgbClr val="000000"/>
      </a:folHlink>
    </a:clrScheme>
    <a:fontScheme name="SI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IS.potx" id="{B64D97B3-399E-4FDA-9479-F0C3CA3EA5C5}" vid="{686C47D4-A88A-468C-A655-42994984B6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SIS</Template>
  <TotalTime>0</TotalTime>
  <Words>528</Words>
  <Application>Microsoft Office PowerPoint</Application>
  <PresentationFormat>On-screen Show (4:3)</PresentationFormat>
  <Paragraphs>124</Paragraphs>
  <Slides>13</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SIS - Standardlayouter</vt:lpstr>
      <vt:lpstr>PowerPoint Presentation</vt:lpstr>
      <vt:lpstr>Våra medlemmar representerar ett tvärsnitt av det svenska samhället </vt:lpstr>
      <vt:lpstr>Vi är medlemmar i ISO och CEN</vt:lpstr>
      <vt:lpstr>SIS erbjudande </vt:lpstr>
      <vt:lpstr>Från idé till  paketerad  kunskap</vt:lpstr>
      <vt:lpstr>TK 558 Effektiv energianvändning</vt:lpstr>
      <vt:lpstr>Standardiseringsarbetet i kommittéer</vt:lpstr>
      <vt:lpstr>Var skapas samsyn? </vt:lpstr>
      <vt:lpstr>Principer</vt:lpstr>
      <vt:lpstr>Därför ska du engagera dig  i standardiseringen i din bransch</vt:lpstr>
      <vt:lpstr>SIS/TK 558 speglar flera internationella kommittéer och forum</vt:lpstr>
      <vt:lpstr>Medverkan i SIS/TK 558</vt:lpstr>
      <vt:lpstr>Kontaktperson SIS/TK 558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Susanna Björk (SIS)</dc:creator>
  <cp:lastModifiedBy>Karin Ekström (SIS)</cp:lastModifiedBy>
  <cp:revision>50</cp:revision>
  <dcterms:created xsi:type="dcterms:W3CDTF">2017-04-10T19:40:30Z</dcterms:created>
  <dcterms:modified xsi:type="dcterms:W3CDTF">2019-01-14T12:02:57Z</dcterms:modified>
</cp:coreProperties>
</file>